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8" r:id="rId1"/>
  </p:sldMasterIdLst>
  <p:notesMasterIdLst>
    <p:notesMasterId r:id="rId32"/>
  </p:notesMasterIdLst>
  <p:sldIdLst>
    <p:sldId id="256" r:id="rId2"/>
    <p:sldId id="293" r:id="rId3"/>
    <p:sldId id="292" r:id="rId4"/>
    <p:sldId id="259" r:id="rId5"/>
    <p:sldId id="260" r:id="rId6"/>
    <p:sldId id="261" r:id="rId7"/>
    <p:sldId id="262" r:id="rId8"/>
    <p:sldId id="288" r:id="rId9"/>
    <p:sldId id="264" r:id="rId10"/>
    <p:sldId id="265" r:id="rId11"/>
    <p:sldId id="266" r:id="rId12"/>
    <p:sldId id="267" r:id="rId13"/>
    <p:sldId id="268" r:id="rId14"/>
    <p:sldId id="269" r:id="rId15"/>
    <p:sldId id="270" r:id="rId16"/>
    <p:sldId id="271" r:id="rId17"/>
    <p:sldId id="272" r:id="rId18"/>
    <p:sldId id="289" r:id="rId19"/>
    <p:sldId id="274" r:id="rId20"/>
    <p:sldId id="275" r:id="rId21"/>
    <p:sldId id="276" r:id="rId22"/>
    <p:sldId id="277" r:id="rId23"/>
    <p:sldId id="290" r:id="rId24"/>
    <p:sldId id="279" r:id="rId25"/>
    <p:sldId id="291" r:id="rId26"/>
    <p:sldId id="281" r:id="rId27"/>
    <p:sldId id="282" r:id="rId28"/>
    <p:sldId id="283" r:id="rId29"/>
    <p:sldId id="284" r:id="rId30"/>
    <p:sldId id="285" r:id="rId31"/>
  </p:sldIdLst>
  <p:sldSz cx="9144000" cy="6858000" type="screen4x3"/>
  <p:notesSz cx="7010400" cy="9296400"/>
  <p:embeddedFontLst>
    <p:embeddedFont>
      <p:font typeface="Gill Sans" panose="020B0604020202020204" charset="0"/>
      <p:regular r:id="rId33"/>
      <p:bold r:id="rId34"/>
    </p:embeddedFont>
    <p:embeddedFont>
      <p:font typeface="Meiryo" panose="020B0604020202020204" charset="-128"/>
      <p:regular r:id="rId35"/>
      <p:bold r:id="rId36"/>
      <p:italic r:id="rId37"/>
      <p:boldItalic r:id="rId38"/>
    </p:embeddedFont>
    <p:embeddedFont>
      <p:font typeface="Rockwell" panose="02060603020205020403" pitchFamily="18" charset="0"/>
      <p:regular r:id="rId39"/>
      <p:bold r:id="rId40"/>
      <p:italic r:id="rId41"/>
      <p:boldItalic r:id="rId42"/>
    </p:embeddedFont>
    <p:embeddedFont>
      <p:font typeface="Helvetica Neue" panose="020B0604020202020204" charset="0"/>
      <p:regular r:id="rId43"/>
      <p:bold r:id="rId44"/>
      <p:italic r:id="rId45"/>
      <p:boldItalic r:id="rId46"/>
    </p:embeddedFont>
    <p:embeddedFont>
      <p:font typeface="Calibri" panose="020F0502020204030204" pitchFamily="34" charset="0"/>
      <p:regular r:id="rId47"/>
      <p:bold r:id="rId48"/>
      <p:italic r:id="rId49"/>
      <p:boldItalic r:id="rId50"/>
    </p:embeddedFont>
    <p:embeddedFont>
      <p:font typeface="Merriweather" panose="020B0604020202020204" charset="0"/>
      <p:regular r:id="rId51"/>
      <p:bold r:id="rId52"/>
      <p:italic r:id="rId53"/>
      <p:boldItalic r:id="rId5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to Ken-ichi" initials="" lastIdx="13" clrIdx="0"/>
  <p:cmAuthor id="1" name="Tomoko Ouchi" initials="" lastIdx="8" clrIdx="1"/>
  <p:cmAuthor id="2" name="ge wang" initials="" lastIdx="6" clrIdx="2"/>
  <p:cmAuthor id="3" name="Kimie Hirano" initials="" lastIdx="12" clrIdx="3"/>
  <p:cmAuthor id="4" name="匿名" initials="" lastIdx="1"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404" autoAdjust="0"/>
  </p:normalViewPr>
  <p:slideViewPr>
    <p:cSldViewPr snapToGrid="0">
      <p:cViewPr varScale="1">
        <p:scale>
          <a:sx n="56" d="100"/>
          <a:sy n="56" d="100"/>
        </p:scale>
        <p:origin x="1771" y="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font" Target="fonts/font15.fntdata"/><Relationship Id="rId50" Type="http://schemas.openxmlformats.org/officeDocument/2006/relationships/font" Target="fonts/font18.fntdata"/><Relationship Id="rId55"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font" Target="fonts/font14.fntdata"/><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9.fntdata"/><Relationship Id="rId54" Type="http://schemas.openxmlformats.org/officeDocument/2006/relationships/font" Target="fonts/font2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font" Target="fonts/font13.fntdata"/><Relationship Id="rId53" Type="http://schemas.openxmlformats.org/officeDocument/2006/relationships/font" Target="fonts/font21.fntdata"/><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49" Type="http://schemas.openxmlformats.org/officeDocument/2006/relationships/font" Target="fonts/font17.fntdata"/><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2.fntdata"/><Relationship Id="rId52" Type="http://schemas.openxmlformats.org/officeDocument/2006/relationships/font" Target="fonts/font2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font" Target="fonts/font16.fntdata"/><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19.fntdata"/><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3037839" cy="464819"/>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970937" y="0"/>
            <a:ext cx="3037839" cy="464819"/>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701039" y="4415789"/>
            <a:ext cx="5608319" cy="4183379"/>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829967"/>
            <a:ext cx="3037839" cy="464819"/>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89376973"/>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Shape 207"/>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208" name="Shape 208"/>
          <p:cNvSpPr txBox="1">
            <a:spLocks noGrp="1"/>
          </p:cNvSpPr>
          <p:nvPr>
            <p:ph type="body" idx="1"/>
          </p:nvPr>
        </p:nvSpPr>
        <p:spPr>
          <a:xfrm>
            <a:off x="701039" y="4415789"/>
            <a:ext cx="5608319" cy="4183379"/>
          </a:xfrm>
          <a:prstGeom prst="rect">
            <a:avLst/>
          </a:prstGeom>
          <a:noFill/>
          <a:ln>
            <a:noFill/>
          </a:ln>
        </p:spPr>
        <p:txBody>
          <a:bodyPr lIns="93175" tIns="46575" rIns="93175" bIns="46575" anchor="t" anchorCtr="0">
            <a:noAutofit/>
          </a:bodyPr>
          <a:lstStyle/>
          <a:p>
            <a:pPr marL="0" marR="0" lvl="0" indent="0" algn="l" rtl="0">
              <a:spcBef>
                <a:spcPts val="0"/>
              </a:spcBef>
              <a:buSzPct val="25000"/>
              <a:buNone/>
            </a:pPr>
            <a:endParaRPr lang="en-US" sz="1200" b="0" i="0" u="none" strike="noStrike" cap="none" dirty="0">
              <a:solidFill>
                <a:schemeClr val="dk1"/>
              </a:solidFill>
              <a:latin typeface="Calibri"/>
              <a:ea typeface="Calibri"/>
              <a:cs typeface="Calibri"/>
              <a:sym typeface="Calibri"/>
            </a:endParaRPr>
          </a:p>
        </p:txBody>
      </p:sp>
      <p:sp>
        <p:nvSpPr>
          <p:cNvPr id="209" name="Shape 209"/>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631403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Shape 272"/>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273" name="Shape 273"/>
          <p:cNvSpPr txBox="1">
            <a:spLocks noGrp="1"/>
          </p:cNvSpPr>
          <p:nvPr>
            <p:ph type="body" idx="1"/>
          </p:nvPr>
        </p:nvSpPr>
        <p:spPr>
          <a:xfrm>
            <a:off x="701039" y="4415789"/>
            <a:ext cx="5608319" cy="4183379"/>
          </a:xfrm>
          <a:prstGeom prst="rect">
            <a:avLst/>
          </a:prstGeom>
          <a:noFill/>
          <a:ln>
            <a:noFill/>
          </a:ln>
        </p:spPr>
        <p:txBody>
          <a:bodyPr lIns="93175" tIns="46575" rIns="93175" bIns="46575"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274" name="Shape 274"/>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10</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019278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Shape 282"/>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283" name="Shape 283"/>
          <p:cNvSpPr txBox="1">
            <a:spLocks noGrp="1"/>
          </p:cNvSpPr>
          <p:nvPr>
            <p:ph type="body" idx="1"/>
          </p:nvPr>
        </p:nvSpPr>
        <p:spPr>
          <a:xfrm>
            <a:off x="701039" y="4415789"/>
            <a:ext cx="5608319" cy="4183379"/>
          </a:xfrm>
          <a:prstGeom prst="rect">
            <a:avLst/>
          </a:prstGeom>
          <a:noFill/>
          <a:ln>
            <a:noFill/>
          </a:ln>
        </p:spPr>
        <p:txBody>
          <a:bodyPr lIns="93175" tIns="46575" rIns="93175" bIns="46575"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284" name="Shape 284"/>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11</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821430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Shape 293"/>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294" name="Shape 294"/>
          <p:cNvSpPr txBox="1">
            <a:spLocks noGrp="1"/>
          </p:cNvSpPr>
          <p:nvPr>
            <p:ph type="body" idx="1"/>
          </p:nvPr>
        </p:nvSpPr>
        <p:spPr>
          <a:xfrm>
            <a:off x="701039" y="4415789"/>
            <a:ext cx="5608319" cy="4183379"/>
          </a:xfrm>
          <a:prstGeom prst="rect">
            <a:avLst/>
          </a:prstGeom>
          <a:noFill/>
          <a:ln>
            <a:noFill/>
          </a:ln>
        </p:spPr>
        <p:txBody>
          <a:bodyPr lIns="93175" tIns="46575" rIns="93175" bIns="46575" anchor="t" anchorCtr="0">
            <a:noAutofit/>
          </a:bodyPr>
          <a:lstStyle/>
          <a:p>
            <a:pPr lvl="0" indent="6381750" rtl="0">
              <a:lnSpc>
                <a:spcPct val="115000"/>
              </a:lnSpc>
              <a:spcBef>
                <a:spcPts val="0"/>
              </a:spcBef>
              <a:buClr>
                <a:schemeClr val="dk1"/>
              </a:buClr>
              <a:buSzPct val="110000"/>
              <a:buFont typeface="Arial"/>
              <a:buNone/>
            </a:pPr>
            <a:endParaRPr sz="1000" dirty="0">
              <a:solidFill>
                <a:srgbClr val="222222"/>
              </a:solidFill>
              <a:highlight>
                <a:srgbClr val="FFFFFF"/>
              </a:highlight>
              <a:latin typeface="Arial"/>
              <a:ea typeface="Arial"/>
              <a:cs typeface="Arial"/>
              <a:sym typeface="Arial"/>
            </a:endParaRPr>
          </a:p>
        </p:txBody>
      </p:sp>
      <p:sp>
        <p:nvSpPr>
          <p:cNvPr id="295" name="Shape 295"/>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12</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810748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Shape 302"/>
          <p:cNvSpPr txBox="1">
            <a:spLocks noGrp="1"/>
          </p:cNvSpPr>
          <p:nvPr>
            <p:ph type="body" idx="1"/>
          </p:nvPr>
        </p:nvSpPr>
        <p:spPr>
          <a:xfrm>
            <a:off x="701039" y="4415789"/>
            <a:ext cx="5608319" cy="4183379"/>
          </a:xfrm>
          <a:prstGeom prst="rect">
            <a:avLst/>
          </a:prstGeom>
        </p:spPr>
        <p:txBody>
          <a:bodyPr lIns="91425" tIns="91425" rIns="91425" bIns="91425" anchor="t" anchorCtr="0">
            <a:noAutofit/>
          </a:bodyPr>
          <a:lstStyle/>
          <a:p>
            <a:pPr lvl="0">
              <a:spcBef>
                <a:spcPts val="0"/>
              </a:spcBef>
              <a:buNone/>
            </a:pPr>
            <a:endParaRPr/>
          </a:p>
        </p:txBody>
      </p:sp>
      <p:sp>
        <p:nvSpPr>
          <p:cNvPr id="303" name="Shape 303"/>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31177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Shape 308"/>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309" name="Shape 309"/>
          <p:cNvSpPr txBox="1">
            <a:spLocks noGrp="1"/>
          </p:cNvSpPr>
          <p:nvPr>
            <p:ph type="body" idx="1"/>
          </p:nvPr>
        </p:nvSpPr>
        <p:spPr>
          <a:xfrm>
            <a:off x="701039" y="4415789"/>
            <a:ext cx="5608319" cy="4183379"/>
          </a:xfrm>
          <a:prstGeom prst="rect">
            <a:avLst/>
          </a:prstGeom>
          <a:noFill/>
          <a:ln>
            <a:noFill/>
          </a:ln>
        </p:spPr>
        <p:txBody>
          <a:bodyPr lIns="93175" tIns="46575" rIns="93175" bIns="46575"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310" name="Shape 310"/>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14</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897101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Shape 320"/>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321" name="Shape 321"/>
          <p:cNvSpPr txBox="1">
            <a:spLocks noGrp="1"/>
          </p:cNvSpPr>
          <p:nvPr>
            <p:ph type="body" idx="1"/>
          </p:nvPr>
        </p:nvSpPr>
        <p:spPr>
          <a:xfrm>
            <a:off x="701039" y="4415789"/>
            <a:ext cx="5608319" cy="4183379"/>
          </a:xfrm>
          <a:prstGeom prst="rect">
            <a:avLst/>
          </a:prstGeom>
          <a:noFill/>
          <a:ln>
            <a:noFill/>
          </a:ln>
        </p:spPr>
        <p:txBody>
          <a:bodyPr lIns="93175" tIns="46575" rIns="93175" bIns="46575"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322" name="Shape 322"/>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t>15</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948121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Shape 342"/>
          <p:cNvSpPr txBox="1">
            <a:spLocks noGrp="1"/>
          </p:cNvSpPr>
          <p:nvPr>
            <p:ph type="body" idx="1"/>
          </p:nvPr>
        </p:nvSpPr>
        <p:spPr>
          <a:xfrm>
            <a:off x="701039" y="4415789"/>
            <a:ext cx="5608319" cy="4183379"/>
          </a:xfrm>
          <a:prstGeom prst="rect">
            <a:avLst/>
          </a:prstGeom>
        </p:spPr>
        <p:txBody>
          <a:bodyPr lIns="91425" tIns="91425" rIns="91425" bIns="91425" anchor="t" anchorCtr="0">
            <a:noAutofit/>
          </a:bodyPr>
          <a:lstStyle/>
          <a:p>
            <a:pPr lvl="0">
              <a:spcBef>
                <a:spcPts val="0"/>
              </a:spcBef>
              <a:buNone/>
            </a:pPr>
            <a:endParaRPr/>
          </a:p>
        </p:txBody>
      </p:sp>
      <p:sp>
        <p:nvSpPr>
          <p:cNvPr id="343" name="Shape 343"/>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872614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Shape 348"/>
          <p:cNvSpPr txBox="1">
            <a:spLocks noGrp="1"/>
          </p:cNvSpPr>
          <p:nvPr>
            <p:ph type="body" idx="1"/>
          </p:nvPr>
        </p:nvSpPr>
        <p:spPr>
          <a:xfrm>
            <a:off x="701039" y="4415789"/>
            <a:ext cx="5608319" cy="4183379"/>
          </a:xfrm>
          <a:prstGeom prst="rect">
            <a:avLst/>
          </a:prstGeom>
        </p:spPr>
        <p:txBody>
          <a:bodyPr lIns="91425" tIns="91425" rIns="91425" bIns="91425" anchor="t" anchorCtr="0">
            <a:noAutofit/>
          </a:bodyPr>
          <a:lstStyle/>
          <a:p>
            <a:pPr lvl="0">
              <a:spcBef>
                <a:spcPts val="0"/>
              </a:spcBef>
              <a:buNone/>
            </a:pPr>
            <a:endParaRPr/>
          </a:p>
        </p:txBody>
      </p:sp>
      <p:sp>
        <p:nvSpPr>
          <p:cNvPr id="349" name="Shape 349"/>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101567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Shape 247"/>
          <p:cNvSpPr txBox="1">
            <a:spLocks noGrp="1"/>
          </p:cNvSpPr>
          <p:nvPr>
            <p:ph type="body" idx="1"/>
          </p:nvPr>
        </p:nvSpPr>
        <p:spPr>
          <a:xfrm>
            <a:off x="701039" y="4415789"/>
            <a:ext cx="5608319" cy="4183379"/>
          </a:xfrm>
          <a:prstGeom prst="rect">
            <a:avLst/>
          </a:prstGeom>
        </p:spPr>
        <p:txBody>
          <a:bodyPr lIns="91425" tIns="91425" rIns="91425" bIns="91425" anchor="t" anchorCtr="0">
            <a:noAutofit/>
          </a:bodyPr>
          <a:lstStyle/>
          <a:p>
            <a:pPr lvl="0">
              <a:spcBef>
                <a:spcPts val="0"/>
              </a:spcBef>
              <a:buNone/>
            </a:pPr>
            <a:endParaRPr/>
          </a:p>
        </p:txBody>
      </p:sp>
      <p:sp>
        <p:nvSpPr>
          <p:cNvPr id="248" name="Shape 248"/>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339107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Shape 361"/>
          <p:cNvSpPr txBox="1">
            <a:spLocks noGrp="1"/>
          </p:cNvSpPr>
          <p:nvPr>
            <p:ph type="body" idx="1"/>
          </p:nvPr>
        </p:nvSpPr>
        <p:spPr>
          <a:xfrm>
            <a:off x="701039" y="4415789"/>
            <a:ext cx="5608319" cy="4183379"/>
          </a:xfrm>
          <a:prstGeom prst="rect">
            <a:avLst/>
          </a:prstGeom>
        </p:spPr>
        <p:txBody>
          <a:bodyPr lIns="91425" tIns="91425" rIns="91425" bIns="91425" anchor="t" anchorCtr="0">
            <a:noAutofit/>
          </a:bodyPr>
          <a:lstStyle/>
          <a:p>
            <a:pPr lvl="0">
              <a:spcBef>
                <a:spcPts val="0"/>
              </a:spcBef>
              <a:buNone/>
            </a:pPr>
            <a:endParaRPr/>
          </a:p>
        </p:txBody>
      </p:sp>
      <p:sp>
        <p:nvSpPr>
          <p:cNvPr id="362" name="Shape 362"/>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370087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Shape 631"/>
          <p:cNvSpPr txBox="1">
            <a:spLocks noGrp="1"/>
          </p:cNvSpPr>
          <p:nvPr>
            <p:ph type="body" idx="1"/>
          </p:nvPr>
        </p:nvSpPr>
        <p:spPr>
          <a:xfrm>
            <a:off x="685799" y="4415789"/>
            <a:ext cx="5486400" cy="4183500"/>
          </a:xfrm>
          <a:prstGeom prst="rect">
            <a:avLst/>
          </a:prstGeom>
        </p:spPr>
        <p:txBody>
          <a:bodyPr lIns="91425" tIns="91425" rIns="91425" bIns="91425" anchor="t" anchorCtr="0">
            <a:noAutofit/>
          </a:bodyPr>
          <a:lstStyle/>
          <a:p>
            <a:pPr lvl="0" rtl="0">
              <a:spcBef>
                <a:spcPts val="0"/>
              </a:spcBef>
              <a:buNone/>
            </a:pPr>
            <a:endParaRPr dirty="0"/>
          </a:p>
        </p:txBody>
      </p:sp>
      <p:sp>
        <p:nvSpPr>
          <p:cNvPr id="632" name="Shape 632"/>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844263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Shape 367"/>
          <p:cNvSpPr txBox="1">
            <a:spLocks noGrp="1"/>
          </p:cNvSpPr>
          <p:nvPr>
            <p:ph type="body" idx="1"/>
          </p:nvPr>
        </p:nvSpPr>
        <p:spPr>
          <a:xfrm>
            <a:off x="701039" y="4415789"/>
            <a:ext cx="5608319" cy="4183379"/>
          </a:xfrm>
          <a:prstGeom prst="rect">
            <a:avLst/>
          </a:prstGeom>
        </p:spPr>
        <p:txBody>
          <a:bodyPr lIns="91425" tIns="91425" rIns="91425" bIns="91425" anchor="t" anchorCtr="0">
            <a:noAutofit/>
          </a:bodyPr>
          <a:lstStyle/>
          <a:p>
            <a:pPr lvl="0">
              <a:spcBef>
                <a:spcPts val="0"/>
              </a:spcBef>
              <a:buNone/>
            </a:pPr>
            <a:endParaRPr/>
          </a:p>
        </p:txBody>
      </p:sp>
      <p:sp>
        <p:nvSpPr>
          <p:cNvPr id="368" name="Shape 368"/>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441490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Shape 373"/>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374" name="Shape 374"/>
          <p:cNvSpPr txBox="1">
            <a:spLocks noGrp="1"/>
          </p:cNvSpPr>
          <p:nvPr>
            <p:ph type="body" idx="1"/>
          </p:nvPr>
        </p:nvSpPr>
        <p:spPr>
          <a:xfrm>
            <a:off x="701039" y="4415789"/>
            <a:ext cx="5608319" cy="4183379"/>
          </a:xfrm>
          <a:prstGeom prst="rect">
            <a:avLst/>
          </a:prstGeom>
          <a:noFill/>
          <a:ln>
            <a:noFill/>
          </a:ln>
        </p:spPr>
        <p:txBody>
          <a:bodyPr lIns="93175" tIns="46575" rIns="93175" bIns="46575"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375" name="Shape 375"/>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21</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451594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Shape 380"/>
          <p:cNvSpPr txBox="1">
            <a:spLocks noGrp="1"/>
          </p:cNvSpPr>
          <p:nvPr>
            <p:ph type="body" idx="1"/>
          </p:nvPr>
        </p:nvSpPr>
        <p:spPr>
          <a:xfrm>
            <a:off x="701039" y="4415789"/>
            <a:ext cx="5608319" cy="4183379"/>
          </a:xfrm>
          <a:prstGeom prst="rect">
            <a:avLst/>
          </a:prstGeom>
        </p:spPr>
        <p:txBody>
          <a:bodyPr lIns="91425" tIns="91425" rIns="91425" bIns="91425" anchor="t" anchorCtr="0">
            <a:noAutofit/>
          </a:bodyPr>
          <a:lstStyle/>
          <a:p>
            <a:pPr lvl="0">
              <a:spcBef>
                <a:spcPts val="0"/>
              </a:spcBef>
              <a:buNone/>
            </a:pPr>
            <a:endParaRPr/>
          </a:p>
        </p:txBody>
      </p:sp>
      <p:sp>
        <p:nvSpPr>
          <p:cNvPr id="381" name="Shape 381"/>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235721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Shape 247"/>
          <p:cNvSpPr txBox="1">
            <a:spLocks noGrp="1"/>
          </p:cNvSpPr>
          <p:nvPr>
            <p:ph type="body" idx="1"/>
          </p:nvPr>
        </p:nvSpPr>
        <p:spPr>
          <a:xfrm>
            <a:off x="701039" y="4415789"/>
            <a:ext cx="5608319" cy="4183379"/>
          </a:xfrm>
          <a:prstGeom prst="rect">
            <a:avLst/>
          </a:prstGeom>
        </p:spPr>
        <p:txBody>
          <a:bodyPr lIns="91425" tIns="91425" rIns="91425" bIns="91425" anchor="t" anchorCtr="0">
            <a:noAutofit/>
          </a:bodyPr>
          <a:lstStyle/>
          <a:p>
            <a:pPr lvl="0">
              <a:spcBef>
                <a:spcPts val="0"/>
              </a:spcBef>
              <a:buNone/>
            </a:pPr>
            <a:endParaRPr/>
          </a:p>
        </p:txBody>
      </p:sp>
      <p:sp>
        <p:nvSpPr>
          <p:cNvPr id="248" name="Shape 248"/>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891257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Shape 392"/>
          <p:cNvSpPr txBox="1">
            <a:spLocks noGrp="1"/>
          </p:cNvSpPr>
          <p:nvPr>
            <p:ph type="body" idx="1"/>
          </p:nvPr>
        </p:nvSpPr>
        <p:spPr>
          <a:xfrm>
            <a:off x="701039" y="4415789"/>
            <a:ext cx="5608319" cy="4183379"/>
          </a:xfrm>
          <a:prstGeom prst="rect">
            <a:avLst/>
          </a:prstGeom>
        </p:spPr>
        <p:txBody>
          <a:bodyPr lIns="91425" tIns="91425" rIns="91425" bIns="91425" anchor="t" anchorCtr="0">
            <a:noAutofit/>
          </a:bodyPr>
          <a:lstStyle/>
          <a:p>
            <a:pPr lvl="0">
              <a:spcBef>
                <a:spcPts val="0"/>
              </a:spcBef>
              <a:buNone/>
            </a:pPr>
            <a:endParaRPr/>
          </a:p>
        </p:txBody>
      </p:sp>
      <p:sp>
        <p:nvSpPr>
          <p:cNvPr id="393" name="Shape 393"/>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877789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Shape 247"/>
          <p:cNvSpPr txBox="1">
            <a:spLocks noGrp="1"/>
          </p:cNvSpPr>
          <p:nvPr>
            <p:ph type="body" idx="1"/>
          </p:nvPr>
        </p:nvSpPr>
        <p:spPr>
          <a:xfrm>
            <a:off x="701039" y="4415789"/>
            <a:ext cx="5608319" cy="4183379"/>
          </a:xfrm>
          <a:prstGeom prst="rect">
            <a:avLst/>
          </a:prstGeom>
        </p:spPr>
        <p:txBody>
          <a:bodyPr lIns="91425" tIns="91425" rIns="91425" bIns="91425" anchor="t" anchorCtr="0">
            <a:noAutofit/>
          </a:bodyPr>
          <a:lstStyle/>
          <a:p>
            <a:pPr lvl="0">
              <a:spcBef>
                <a:spcPts val="0"/>
              </a:spcBef>
              <a:buNone/>
            </a:pPr>
            <a:endParaRPr/>
          </a:p>
        </p:txBody>
      </p:sp>
      <p:sp>
        <p:nvSpPr>
          <p:cNvPr id="248" name="Shape 248"/>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469644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Shape 407"/>
          <p:cNvSpPr txBox="1">
            <a:spLocks noGrp="1"/>
          </p:cNvSpPr>
          <p:nvPr>
            <p:ph type="body" idx="1"/>
          </p:nvPr>
        </p:nvSpPr>
        <p:spPr>
          <a:xfrm>
            <a:off x="701039" y="4415789"/>
            <a:ext cx="5608319" cy="4183379"/>
          </a:xfrm>
          <a:prstGeom prst="rect">
            <a:avLst/>
          </a:prstGeom>
        </p:spPr>
        <p:txBody>
          <a:bodyPr lIns="91425" tIns="91425" rIns="91425" bIns="91425" anchor="t" anchorCtr="0">
            <a:noAutofit/>
          </a:bodyPr>
          <a:lstStyle/>
          <a:p>
            <a:pPr lvl="0">
              <a:spcBef>
                <a:spcPts val="0"/>
              </a:spcBef>
              <a:buNone/>
            </a:pPr>
            <a:endParaRPr lang="en-US" dirty="0"/>
          </a:p>
        </p:txBody>
      </p:sp>
      <p:sp>
        <p:nvSpPr>
          <p:cNvPr id="408" name="Shape 408"/>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602396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Shape 413"/>
          <p:cNvSpPr txBox="1">
            <a:spLocks noGrp="1"/>
          </p:cNvSpPr>
          <p:nvPr>
            <p:ph type="body" idx="1"/>
          </p:nvPr>
        </p:nvSpPr>
        <p:spPr>
          <a:xfrm>
            <a:off x="701039" y="4415789"/>
            <a:ext cx="5608319" cy="4183379"/>
          </a:xfrm>
          <a:prstGeom prst="rect">
            <a:avLst/>
          </a:prstGeom>
        </p:spPr>
        <p:txBody>
          <a:bodyPr lIns="91425" tIns="91425" rIns="91425" bIns="91425" anchor="t" anchorCtr="0">
            <a:noAutofit/>
          </a:bodyPr>
          <a:lstStyle/>
          <a:p>
            <a:pPr lvl="0">
              <a:spcBef>
                <a:spcPts val="0"/>
              </a:spcBef>
              <a:buNone/>
            </a:pPr>
            <a:endParaRPr/>
          </a:p>
        </p:txBody>
      </p:sp>
      <p:sp>
        <p:nvSpPr>
          <p:cNvPr id="414" name="Shape 414"/>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860035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Shape 420"/>
          <p:cNvSpPr txBox="1">
            <a:spLocks noGrp="1"/>
          </p:cNvSpPr>
          <p:nvPr>
            <p:ph type="body" idx="1"/>
          </p:nvPr>
        </p:nvSpPr>
        <p:spPr>
          <a:xfrm>
            <a:off x="701039" y="4415789"/>
            <a:ext cx="5608319" cy="4183379"/>
          </a:xfrm>
          <a:prstGeom prst="rect">
            <a:avLst/>
          </a:prstGeom>
        </p:spPr>
        <p:txBody>
          <a:bodyPr lIns="91425" tIns="91425" rIns="91425" bIns="91425" anchor="t" anchorCtr="0">
            <a:noAutofit/>
          </a:bodyPr>
          <a:lstStyle/>
          <a:p>
            <a:pPr lvl="0">
              <a:spcBef>
                <a:spcPts val="0"/>
              </a:spcBef>
              <a:buNone/>
            </a:pPr>
            <a:endParaRPr/>
          </a:p>
        </p:txBody>
      </p:sp>
      <p:sp>
        <p:nvSpPr>
          <p:cNvPr id="421" name="Shape 421"/>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980560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Shape 426"/>
          <p:cNvSpPr txBox="1">
            <a:spLocks noGrp="1"/>
          </p:cNvSpPr>
          <p:nvPr>
            <p:ph type="body" idx="1"/>
          </p:nvPr>
        </p:nvSpPr>
        <p:spPr>
          <a:xfrm>
            <a:off x="701039" y="4415789"/>
            <a:ext cx="5608319" cy="4183379"/>
          </a:xfrm>
          <a:prstGeom prst="rect">
            <a:avLst/>
          </a:prstGeom>
        </p:spPr>
        <p:txBody>
          <a:bodyPr lIns="91425" tIns="91425" rIns="91425" bIns="91425" anchor="t" anchorCtr="0">
            <a:noAutofit/>
          </a:bodyPr>
          <a:lstStyle/>
          <a:p>
            <a:pPr lvl="0">
              <a:spcBef>
                <a:spcPts val="0"/>
              </a:spcBef>
              <a:buNone/>
            </a:pPr>
            <a:endParaRPr/>
          </a:p>
        </p:txBody>
      </p:sp>
      <p:sp>
        <p:nvSpPr>
          <p:cNvPr id="427" name="Shape 427"/>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161633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6"/>
        <p:cNvGrpSpPr/>
        <p:nvPr/>
      </p:nvGrpSpPr>
      <p:grpSpPr>
        <a:xfrm>
          <a:off x="0" y="0"/>
          <a:ext cx="0" cy="0"/>
          <a:chOff x="0" y="0"/>
          <a:chExt cx="0" cy="0"/>
        </a:xfrm>
      </p:grpSpPr>
      <p:sp>
        <p:nvSpPr>
          <p:cNvPr id="637" name="Shape 637"/>
          <p:cNvSpPr txBox="1">
            <a:spLocks noGrp="1"/>
          </p:cNvSpPr>
          <p:nvPr>
            <p:ph type="body" idx="1"/>
          </p:nvPr>
        </p:nvSpPr>
        <p:spPr>
          <a:xfrm>
            <a:off x="685800" y="4473892"/>
            <a:ext cx="5486399" cy="3660457"/>
          </a:xfrm>
          <a:prstGeom prst="rect">
            <a:avLst/>
          </a:prstGeom>
        </p:spPr>
        <p:txBody>
          <a:bodyPr lIns="91425" tIns="91425" rIns="91425" bIns="91425" anchor="t" anchorCtr="0">
            <a:noAutofit/>
          </a:bodyPr>
          <a:lstStyle/>
          <a:p>
            <a:pPr lvl="0">
              <a:spcBef>
                <a:spcPts val="0"/>
              </a:spcBef>
              <a:buNone/>
            </a:pPr>
            <a:endParaRPr/>
          </a:p>
        </p:txBody>
      </p:sp>
      <p:sp>
        <p:nvSpPr>
          <p:cNvPr id="638" name="Shape 638"/>
          <p:cNvSpPr>
            <a:spLocks noGrp="1" noRot="1" noChangeAspect="1"/>
          </p:cNvSpPr>
          <p:nvPr>
            <p:ph type="sldImg" idx="2"/>
          </p:nvPr>
        </p:nvSpPr>
        <p:spPr>
          <a:xfrm>
            <a:off x="13382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377704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Shape 432"/>
          <p:cNvSpPr txBox="1">
            <a:spLocks noGrp="1"/>
          </p:cNvSpPr>
          <p:nvPr>
            <p:ph type="body" idx="1"/>
          </p:nvPr>
        </p:nvSpPr>
        <p:spPr>
          <a:xfrm>
            <a:off x="701039" y="4415789"/>
            <a:ext cx="5608319" cy="4183379"/>
          </a:xfrm>
          <a:prstGeom prst="rect">
            <a:avLst/>
          </a:prstGeom>
        </p:spPr>
        <p:txBody>
          <a:bodyPr lIns="91425" tIns="91425" rIns="91425" bIns="91425" anchor="t" anchorCtr="0">
            <a:noAutofit/>
          </a:bodyPr>
          <a:lstStyle/>
          <a:p>
            <a:pPr lvl="0">
              <a:spcBef>
                <a:spcPts val="0"/>
              </a:spcBef>
              <a:buNone/>
            </a:pPr>
            <a:endParaRPr/>
          </a:p>
        </p:txBody>
      </p:sp>
      <p:sp>
        <p:nvSpPr>
          <p:cNvPr id="433" name="Shape 433"/>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03231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Shape 230"/>
          <p:cNvSpPr txBox="1">
            <a:spLocks noGrp="1"/>
          </p:cNvSpPr>
          <p:nvPr>
            <p:ph type="body" idx="1"/>
          </p:nvPr>
        </p:nvSpPr>
        <p:spPr>
          <a:xfrm>
            <a:off x="701039" y="4415789"/>
            <a:ext cx="5608319" cy="4183379"/>
          </a:xfrm>
          <a:prstGeom prst="rect">
            <a:avLst/>
          </a:prstGeom>
        </p:spPr>
        <p:txBody>
          <a:bodyPr lIns="91425" tIns="91425" rIns="91425" bIns="91425" anchor="t" anchorCtr="0">
            <a:noAutofit/>
          </a:bodyPr>
          <a:lstStyle/>
          <a:p>
            <a:pPr lvl="0">
              <a:spcBef>
                <a:spcPts val="0"/>
              </a:spcBef>
              <a:buNone/>
            </a:pPr>
            <a:endParaRPr/>
          </a:p>
        </p:txBody>
      </p:sp>
      <p:sp>
        <p:nvSpPr>
          <p:cNvPr id="231" name="Shape 231"/>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510030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Shape 239"/>
          <p:cNvSpPr txBox="1">
            <a:spLocks noGrp="1"/>
          </p:cNvSpPr>
          <p:nvPr>
            <p:ph type="body" idx="1"/>
          </p:nvPr>
        </p:nvSpPr>
        <p:spPr>
          <a:xfrm>
            <a:off x="701039" y="4415789"/>
            <a:ext cx="5608319" cy="4183379"/>
          </a:xfrm>
          <a:prstGeom prst="rect">
            <a:avLst/>
          </a:prstGeom>
        </p:spPr>
        <p:txBody>
          <a:bodyPr lIns="91425" tIns="91425" rIns="91425" bIns="91425" anchor="t" anchorCtr="0">
            <a:noAutofit/>
          </a:bodyPr>
          <a:lstStyle/>
          <a:p>
            <a:pPr lvl="0">
              <a:spcBef>
                <a:spcPts val="0"/>
              </a:spcBef>
              <a:buNone/>
            </a:pPr>
            <a:endParaRPr/>
          </a:p>
        </p:txBody>
      </p:sp>
      <p:sp>
        <p:nvSpPr>
          <p:cNvPr id="240" name="Shape 240"/>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142646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Shape 247"/>
          <p:cNvSpPr txBox="1">
            <a:spLocks noGrp="1"/>
          </p:cNvSpPr>
          <p:nvPr>
            <p:ph type="body" idx="1"/>
          </p:nvPr>
        </p:nvSpPr>
        <p:spPr>
          <a:xfrm>
            <a:off x="701039" y="4415789"/>
            <a:ext cx="5608319" cy="4183379"/>
          </a:xfrm>
          <a:prstGeom prst="rect">
            <a:avLst/>
          </a:prstGeom>
        </p:spPr>
        <p:txBody>
          <a:bodyPr lIns="91425" tIns="91425" rIns="91425" bIns="91425" anchor="t" anchorCtr="0">
            <a:noAutofit/>
          </a:bodyPr>
          <a:lstStyle/>
          <a:p>
            <a:pPr lvl="0">
              <a:spcBef>
                <a:spcPts val="0"/>
              </a:spcBef>
              <a:buNone/>
            </a:pPr>
            <a:endParaRPr/>
          </a:p>
        </p:txBody>
      </p:sp>
      <p:sp>
        <p:nvSpPr>
          <p:cNvPr id="248" name="Shape 248"/>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71683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Shape 253"/>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254" name="Shape 254"/>
          <p:cNvSpPr txBox="1">
            <a:spLocks noGrp="1"/>
          </p:cNvSpPr>
          <p:nvPr>
            <p:ph type="body" idx="1"/>
          </p:nvPr>
        </p:nvSpPr>
        <p:spPr>
          <a:xfrm>
            <a:off x="701039" y="4415789"/>
            <a:ext cx="5608319" cy="4183379"/>
          </a:xfrm>
          <a:prstGeom prst="rect">
            <a:avLst/>
          </a:prstGeom>
          <a:noFill/>
          <a:ln>
            <a:noFill/>
          </a:ln>
        </p:spPr>
        <p:txBody>
          <a:bodyPr lIns="93175" tIns="46575" rIns="93175" bIns="46575" anchor="t" anchorCtr="0">
            <a:noAutofit/>
          </a:bodyPr>
          <a:lstStyle/>
          <a:p>
            <a:pPr marL="0" marR="0" lvl="0" indent="0" algn="l" rtl="0">
              <a:spcBef>
                <a:spcPts val="0"/>
              </a:spcBef>
              <a:buSzPct val="25000"/>
              <a:buNone/>
            </a:pPr>
            <a:endParaRPr/>
          </a:p>
        </p:txBody>
      </p:sp>
      <p:sp>
        <p:nvSpPr>
          <p:cNvPr id="255" name="Shape 255"/>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7</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258025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Shape 247"/>
          <p:cNvSpPr txBox="1">
            <a:spLocks noGrp="1"/>
          </p:cNvSpPr>
          <p:nvPr>
            <p:ph type="body" idx="1"/>
          </p:nvPr>
        </p:nvSpPr>
        <p:spPr>
          <a:xfrm>
            <a:off x="701039" y="4415789"/>
            <a:ext cx="5608319" cy="4183379"/>
          </a:xfrm>
          <a:prstGeom prst="rect">
            <a:avLst/>
          </a:prstGeom>
        </p:spPr>
        <p:txBody>
          <a:bodyPr lIns="91425" tIns="91425" rIns="91425" bIns="91425" anchor="t" anchorCtr="0">
            <a:noAutofit/>
          </a:bodyPr>
          <a:lstStyle/>
          <a:p>
            <a:pPr lvl="0">
              <a:spcBef>
                <a:spcPts val="0"/>
              </a:spcBef>
              <a:buNone/>
            </a:pPr>
            <a:endParaRPr/>
          </a:p>
        </p:txBody>
      </p:sp>
      <p:sp>
        <p:nvSpPr>
          <p:cNvPr id="248" name="Shape 248"/>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867308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Shape 266"/>
          <p:cNvSpPr txBox="1">
            <a:spLocks noGrp="1"/>
          </p:cNvSpPr>
          <p:nvPr>
            <p:ph type="body" idx="1"/>
          </p:nvPr>
        </p:nvSpPr>
        <p:spPr>
          <a:xfrm>
            <a:off x="701039" y="4415789"/>
            <a:ext cx="5608319" cy="4183379"/>
          </a:xfrm>
          <a:prstGeom prst="rect">
            <a:avLst/>
          </a:prstGeom>
        </p:spPr>
        <p:txBody>
          <a:bodyPr lIns="91425" tIns="91425" rIns="91425" bIns="91425" anchor="t" anchorCtr="0">
            <a:noAutofit/>
          </a:bodyPr>
          <a:lstStyle/>
          <a:p>
            <a:pPr lvl="0">
              <a:spcBef>
                <a:spcPts val="0"/>
              </a:spcBef>
              <a:buNone/>
            </a:pPr>
            <a:endParaRPr/>
          </a:p>
        </p:txBody>
      </p:sp>
      <p:sp>
        <p:nvSpPr>
          <p:cNvPr id="267" name="Shape 267"/>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236992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4800600" y="4624667"/>
            <a:ext cx="4038599" cy="933450"/>
          </a:xfrm>
          <a:prstGeom prst="rect">
            <a:avLst/>
          </a:prstGeom>
          <a:noFill/>
          <a:ln>
            <a:noFill/>
          </a:ln>
        </p:spPr>
        <p:txBody>
          <a:bodyPr lIns="91425" tIns="91425" rIns="91425" bIns="91425" anchor="t" anchorCtr="0"/>
          <a:lstStyle>
            <a:lvl1pPr marL="0" marR="0" lvl="0" indent="0" algn="l" rtl="0">
              <a:spcBef>
                <a:spcPts val="0"/>
              </a:spcBef>
              <a:buClr>
                <a:schemeClr val="accent1"/>
              </a:buClr>
              <a:buFont typeface="Rockwell"/>
              <a:buNone/>
              <a:defRPr sz="2800" b="0" i="0" u="none" strike="noStrike" cap="none">
                <a:solidFill>
                  <a:schemeClr val="accent1"/>
                </a:solidFill>
                <a:latin typeface="Rockwell"/>
                <a:ea typeface="Rockwell"/>
                <a:cs typeface="Rockwell"/>
                <a:sym typeface="Rockwel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7" name="Shape 17"/>
          <p:cNvSpPr txBox="1">
            <a:spLocks noGrp="1"/>
          </p:cNvSpPr>
          <p:nvPr>
            <p:ph type="subTitle" idx="1"/>
          </p:nvPr>
        </p:nvSpPr>
        <p:spPr>
          <a:xfrm>
            <a:off x="4800600" y="5562598"/>
            <a:ext cx="4038599" cy="748552"/>
          </a:xfrm>
          <a:prstGeom prst="rect">
            <a:avLst/>
          </a:prstGeom>
          <a:noFill/>
          <a:ln>
            <a:noFill/>
          </a:ln>
        </p:spPr>
        <p:txBody>
          <a:bodyPr lIns="91425" tIns="91425" rIns="91425" bIns="91425" anchor="t" anchorCtr="0"/>
          <a:lstStyle>
            <a:lvl1pPr marL="0" marR="0" lvl="0" indent="0" algn="l" rtl="0">
              <a:spcBef>
                <a:spcPts val="300"/>
              </a:spcBef>
              <a:buClr>
                <a:schemeClr val="accent1"/>
              </a:buClr>
              <a:buFont typeface="Noto Sans Symbols"/>
              <a:buNone/>
              <a:defRPr sz="1400" b="0" i="0" u="none" strike="noStrike" cap="none">
                <a:solidFill>
                  <a:srgbClr val="888888"/>
                </a:solidFill>
                <a:latin typeface="Rockwell"/>
                <a:ea typeface="Rockwell"/>
                <a:cs typeface="Rockwell"/>
                <a:sym typeface="Rockwell"/>
              </a:defRPr>
            </a:lvl1pPr>
            <a:lvl2pPr marL="457200" marR="0" lvl="1" indent="0" algn="ctr" rtl="0">
              <a:spcBef>
                <a:spcPts val="600"/>
              </a:spcBef>
              <a:buClr>
                <a:srgbClr val="9FC3E3"/>
              </a:buClr>
              <a:buFont typeface="Noto Sans Symbols"/>
              <a:buNone/>
              <a:defRPr sz="1800" b="0" i="0" u="none" strike="noStrike" cap="none">
                <a:solidFill>
                  <a:srgbClr val="888888"/>
                </a:solidFill>
                <a:latin typeface="Rockwell"/>
                <a:ea typeface="Rockwell"/>
                <a:cs typeface="Rockwell"/>
                <a:sym typeface="Rockwell"/>
              </a:defRPr>
            </a:lvl2pPr>
            <a:lvl3pPr marL="914400" marR="0" lvl="2" indent="0" algn="ctr" rtl="0">
              <a:spcBef>
                <a:spcPts val="600"/>
              </a:spcBef>
              <a:buClr>
                <a:schemeClr val="accent1"/>
              </a:buClr>
              <a:buFont typeface="Noto Sans Symbols"/>
              <a:buNone/>
              <a:defRPr sz="1800" b="0" i="0" u="none" strike="noStrike" cap="none">
                <a:solidFill>
                  <a:srgbClr val="888888"/>
                </a:solidFill>
                <a:latin typeface="Rockwell"/>
                <a:ea typeface="Rockwell"/>
                <a:cs typeface="Rockwell"/>
                <a:sym typeface="Rockwell"/>
              </a:defRPr>
            </a:lvl3pPr>
            <a:lvl4pPr marL="1371600" marR="0" lvl="3" indent="0" algn="ctr" rtl="0">
              <a:spcBef>
                <a:spcPts val="600"/>
              </a:spcBef>
              <a:buClr>
                <a:srgbClr val="9FC3E3"/>
              </a:buClr>
              <a:buFont typeface="Noto Sans Symbols"/>
              <a:buNone/>
              <a:defRPr sz="1800" b="0" i="0" u="none" strike="noStrike" cap="none">
                <a:solidFill>
                  <a:srgbClr val="888888"/>
                </a:solidFill>
                <a:latin typeface="Rockwell"/>
                <a:ea typeface="Rockwell"/>
                <a:cs typeface="Rockwell"/>
                <a:sym typeface="Rockwell"/>
              </a:defRPr>
            </a:lvl4pPr>
            <a:lvl5pPr marL="1828800" marR="0" lvl="4" indent="0" algn="ctr" rtl="0">
              <a:spcBef>
                <a:spcPts val="600"/>
              </a:spcBef>
              <a:buClr>
                <a:schemeClr val="accent1"/>
              </a:buClr>
              <a:buFont typeface="Noto Sans Symbols"/>
              <a:buNone/>
              <a:defRPr sz="1800" b="0" i="0" u="none" strike="noStrike" cap="none">
                <a:solidFill>
                  <a:srgbClr val="888888"/>
                </a:solidFill>
                <a:latin typeface="Rockwell"/>
                <a:ea typeface="Rockwell"/>
                <a:cs typeface="Rockwell"/>
                <a:sym typeface="Rockwell"/>
              </a:defRPr>
            </a:lvl5pPr>
            <a:lvl6pPr marL="2286000" marR="0" lvl="5" indent="0" algn="ctr" rtl="0">
              <a:spcBef>
                <a:spcPts val="360"/>
              </a:spcBef>
              <a:buClr>
                <a:srgbClr val="9FC3E3"/>
              </a:buClr>
              <a:buFont typeface="Noto Sans Symbols"/>
              <a:buNone/>
              <a:defRPr sz="1800" b="0" i="0" u="none" strike="noStrike" cap="none">
                <a:solidFill>
                  <a:srgbClr val="888888"/>
                </a:solidFill>
                <a:latin typeface="Rockwell"/>
                <a:ea typeface="Rockwell"/>
                <a:cs typeface="Rockwell"/>
                <a:sym typeface="Rockwell"/>
              </a:defRPr>
            </a:lvl6pPr>
            <a:lvl7pPr marL="2743200" marR="0" lvl="6" indent="0" algn="ctr" rtl="0">
              <a:spcBef>
                <a:spcPts val="360"/>
              </a:spcBef>
              <a:buClr>
                <a:schemeClr val="accent1"/>
              </a:buClr>
              <a:buFont typeface="Noto Sans Symbols"/>
              <a:buNone/>
              <a:defRPr sz="1800" b="0" i="0" u="none" strike="noStrike" cap="none">
                <a:solidFill>
                  <a:srgbClr val="888888"/>
                </a:solidFill>
                <a:latin typeface="Rockwell"/>
                <a:ea typeface="Rockwell"/>
                <a:cs typeface="Rockwell"/>
                <a:sym typeface="Rockwell"/>
              </a:defRPr>
            </a:lvl7pPr>
            <a:lvl8pPr marL="3200400" marR="0" lvl="7" indent="0" algn="ctr" rtl="0">
              <a:spcBef>
                <a:spcPts val="360"/>
              </a:spcBef>
              <a:buClr>
                <a:srgbClr val="9FC3E3"/>
              </a:buClr>
              <a:buFont typeface="Noto Sans Symbols"/>
              <a:buNone/>
              <a:defRPr sz="1800" b="0" i="0" u="none" strike="noStrike" cap="none">
                <a:solidFill>
                  <a:srgbClr val="888888"/>
                </a:solidFill>
                <a:latin typeface="Rockwell"/>
                <a:ea typeface="Rockwell"/>
                <a:cs typeface="Rockwell"/>
                <a:sym typeface="Rockwell"/>
              </a:defRPr>
            </a:lvl8pPr>
            <a:lvl9pPr marL="3657600" marR="0" lvl="8" indent="0" algn="ctr" rtl="0">
              <a:spcBef>
                <a:spcPts val="360"/>
              </a:spcBef>
              <a:buClr>
                <a:schemeClr val="accent1"/>
              </a:buClr>
              <a:buFont typeface="Noto Sans Symbols"/>
              <a:buNone/>
              <a:defRPr sz="1800" b="0" i="0" u="none" strike="noStrike" cap="none">
                <a:solidFill>
                  <a:srgbClr val="888888"/>
                </a:solidFill>
                <a:latin typeface="Rockwell"/>
                <a:ea typeface="Rockwell"/>
                <a:cs typeface="Rockwell"/>
                <a:sym typeface="Rockwell"/>
              </a:defRPr>
            </a:lvl9pPr>
          </a:lstStyle>
          <a:p>
            <a:endParaRPr/>
          </a:p>
        </p:txBody>
      </p:sp>
      <p:sp>
        <p:nvSpPr>
          <p:cNvPr id="18" name="Shape 18"/>
          <p:cNvSpPr txBox="1">
            <a:spLocks noGrp="1"/>
          </p:cNvSpPr>
          <p:nvPr>
            <p:ph type="dt" idx="10"/>
          </p:nvPr>
        </p:nvSpPr>
        <p:spPr>
          <a:xfrm>
            <a:off x="4800600" y="6425639"/>
            <a:ext cx="1232646" cy="365125"/>
          </a:xfrm>
          <a:prstGeom prst="rect">
            <a:avLst/>
          </a:prstGeom>
          <a:noFill/>
          <a:ln>
            <a:noFill/>
          </a:ln>
        </p:spPr>
        <p:txBody>
          <a:bodyPr lIns="91425" tIns="91425" rIns="91425" bIns="91425" anchor="ctr" anchorCtr="0"/>
          <a:lstStyle>
            <a:lvl1pPr marL="0" marR="0" lvl="0" indent="0" algn="l" rtl="0">
              <a:spcBef>
                <a:spcPts val="0"/>
              </a:spcBef>
              <a:buNone/>
              <a:defRPr sz="1100" b="0" i="0" u="none" strike="noStrike" cap="none">
                <a:solidFill>
                  <a:srgbClr val="595959"/>
                </a:solidFill>
                <a:latin typeface="Rockwell"/>
                <a:ea typeface="Rockwell"/>
                <a:cs typeface="Rockwell"/>
                <a:sym typeface="Rockwell"/>
              </a:defRPr>
            </a:lvl1pPr>
            <a:lvl2pPr marL="457200" marR="0" lvl="1" indent="0" algn="l" rtl="0">
              <a:spcBef>
                <a:spcPts val="0"/>
              </a:spcBef>
              <a:buNone/>
              <a:defRPr sz="1800" b="0" i="0" u="none" strike="noStrike" cap="none">
                <a:solidFill>
                  <a:schemeClr val="dk1"/>
                </a:solidFill>
                <a:latin typeface="Rockwell"/>
                <a:ea typeface="Rockwell"/>
                <a:cs typeface="Rockwell"/>
                <a:sym typeface="Rockwell"/>
              </a:defRPr>
            </a:lvl2pPr>
            <a:lvl3pPr marL="914400" marR="0" lvl="2" indent="0" algn="l" rtl="0">
              <a:spcBef>
                <a:spcPts val="0"/>
              </a:spcBef>
              <a:buNone/>
              <a:defRPr sz="1800" b="0" i="0" u="none" strike="noStrike" cap="none">
                <a:solidFill>
                  <a:schemeClr val="dk1"/>
                </a:solidFill>
                <a:latin typeface="Rockwell"/>
                <a:ea typeface="Rockwell"/>
                <a:cs typeface="Rockwell"/>
                <a:sym typeface="Rockwell"/>
              </a:defRPr>
            </a:lvl3pPr>
            <a:lvl4pPr marL="1371600" marR="0" lvl="3" indent="0" algn="l" rtl="0">
              <a:spcBef>
                <a:spcPts val="0"/>
              </a:spcBef>
              <a:buNone/>
              <a:defRPr sz="1800" b="0" i="0" u="none" strike="noStrike" cap="none">
                <a:solidFill>
                  <a:schemeClr val="dk1"/>
                </a:solidFill>
                <a:latin typeface="Rockwell"/>
                <a:ea typeface="Rockwell"/>
                <a:cs typeface="Rockwell"/>
                <a:sym typeface="Rockwell"/>
              </a:defRPr>
            </a:lvl4pPr>
            <a:lvl5pPr marL="1828800" marR="0" lvl="4" indent="0" algn="l" rtl="0">
              <a:spcBef>
                <a:spcPts val="0"/>
              </a:spcBef>
              <a:buNone/>
              <a:defRPr sz="1800" b="0" i="0" u="none" strike="noStrike" cap="none">
                <a:solidFill>
                  <a:schemeClr val="dk1"/>
                </a:solidFill>
                <a:latin typeface="Rockwell"/>
                <a:ea typeface="Rockwell"/>
                <a:cs typeface="Rockwell"/>
                <a:sym typeface="Rockwell"/>
              </a:defRPr>
            </a:lvl5pPr>
            <a:lvl6pPr marL="2286000" marR="0" lvl="5" indent="0" algn="l" rtl="0">
              <a:spcBef>
                <a:spcPts val="0"/>
              </a:spcBef>
              <a:buNone/>
              <a:defRPr sz="1800" b="0" i="0" u="none" strike="noStrike" cap="none">
                <a:solidFill>
                  <a:schemeClr val="dk1"/>
                </a:solidFill>
                <a:latin typeface="Rockwell"/>
                <a:ea typeface="Rockwell"/>
                <a:cs typeface="Rockwell"/>
                <a:sym typeface="Rockwell"/>
              </a:defRPr>
            </a:lvl6pPr>
            <a:lvl7pPr marL="2743200" marR="0" lvl="6" indent="0" algn="l" rtl="0">
              <a:spcBef>
                <a:spcPts val="0"/>
              </a:spcBef>
              <a:buNone/>
              <a:defRPr sz="1800" b="0" i="0" u="none" strike="noStrike" cap="none">
                <a:solidFill>
                  <a:schemeClr val="dk1"/>
                </a:solidFill>
                <a:latin typeface="Rockwell"/>
                <a:ea typeface="Rockwell"/>
                <a:cs typeface="Rockwell"/>
                <a:sym typeface="Rockwell"/>
              </a:defRPr>
            </a:lvl7pPr>
            <a:lvl8pPr marL="3200400" marR="0" lvl="7" indent="0" algn="l" rtl="0">
              <a:spcBef>
                <a:spcPts val="0"/>
              </a:spcBef>
              <a:buNone/>
              <a:defRPr sz="1800" b="0" i="0" u="none" strike="noStrike" cap="none">
                <a:solidFill>
                  <a:schemeClr val="dk1"/>
                </a:solidFill>
                <a:latin typeface="Rockwell"/>
                <a:ea typeface="Rockwell"/>
                <a:cs typeface="Rockwell"/>
                <a:sym typeface="Rockwell"/>
              </a:defRPr>
            </a:lvl8pPr>
            <a:lvl9pPr marL="3657600" marR="0" lvl="8" indent="0" algn="l" rtl="0">
              <a:spcBef>
                <a:spcPts val="0"/>
              </a:spcBef>
              <a:buNone/>
              <a:defRPr sz="1800" b="0" i="0" u="none" strike="noStrike" cap="none">
                <a:solidFill>
                  <a:schemeClr val="dk1"/>
                </a:solidFill>
                <a:latin typeface="Rockwell"/>
                <a:ea typeface="Rockwell"/>
                <a:cs typeface="Rockwell"/>
                <a:sym typeface="Rockwell"/>
              </a:defRPr>
            </a:lvl9pPr>
          </a:lstStyle>
          <a:p>
            <a:endParaRPr/>
          </a:p>
        </p:txBody>
      </p:sp>
      <p:sp>
        <p:nvSpPr>
          <p:cNvPr id="19" name="Shape 19"/>
          <p:cNvSpPr txBox="1">
            <a:spLocks noGrp="1"/>
          </p:cNvSpPr>
          <p:nvPr>
            <p:ph type="ftr" idx="11"/>
          </p:nvPr>
        </p:nvSpPr>
        <p:spPr>
          <a:xfrm>
            <a:off x="6311153" y="6425639"/>
            <a:ext cx="2617694" cy="365125"/>
          </a:xfrm>
          <a:prstGeom prst="rect">
            <a:avLst/>
          </a:prstGeom>
          <a:noFill/>
          <a:ln>
            <a:noFill/>
          </a:ln>
        </p:spPr>
        <p:txBody>
          <a:bodyPr lIns="91425" tIns="91425" rIns="91425" bIns="91425" anchor="ctr" anchorCtr="0"/>
          <a:lstStyle>
            <a:lvl1pPr marL="0" marR="0" lvl="0" indent="0" algn="r" rtl="0">
              <a:spcBef>
                <a:spcPts val="0"/>
              </a:spcBef>
              <a:buNone/>
              <a:defRPr sz="1100" b="0" i="0" u="none" strike="noStrike" cap="none">
                <a:solidFill>
                  <a:srgbClr val="595959"/>
                </a:solidFill>
                <a:latin typeface="Rockwell"/>
                <a:ea typeface="Rockwell"/>
                <a:cs typeface="Rockwell"/>
                <a:sym typeface="Rockwell"/>
              </a:defRPr>
            </a:lvl1pPr>
            <a:lvl2pPr marL="457200" marR="0" lvl="1" indent="0" algn="l" rtl="0">
              <a:spcBef>
                <a:spcPts val="0"/>
              </a:spcBef>
              <a:buNone/>
              <a:defRPr sz="1800" b="0" i="0" u="none" strike="noStrike" cap="none">
                <a:solidFill>
                  <a:schemeClr val="dk1"/>
                </a:solidFill>
                <a:latin typeface="Rockwell"/>
                <a:ea typeface="Rockwell"/>
                <a:cs typeface="Rockwell"/>
                <a:sym typeface="Rockwell"/>
              </a:defRPr>
            </a:lvl2pPr>
            <a:lvl3pPr marL="914400" marR="0" lvl="2" indent="0" algn="l" rtl="0">
              <a:spcBef>
                <a:spcPts val="0"/>
              </a:spcBef>
              <a:buNone/>
              <a:defRPr sz="1800" b="0" i="0" u="none" strike="noStrike" cap="none">
                <a:solidFill>
                  <a:schemeClr val="dk1"/>
                </a:solidFill>
                <a:latin typeface="Rockwell"/>
                <a:ea typeface="Rockwell"/>
                <a:cs typeface="Rockwell"/>
                <a:sym typeface="Rockwell"/>
              </a:defRPr>
            </a:lvl3pPr>
            <a:lvl4pPr marL="1371600" marR="0" lvl="3" indent="0" algn="l" rtl="0">
              <a:spcBef>
                <a:spcPts val="0"/>
              </a:spcBef>
              <a:buNone/>
              <a:defRPr sz="1800" b="0" i="0" u="none" strike="noStrike" cap="none">
                <a:solidFill>
                  <a:schemeClr val="dk1"/>
                </a:solidFill>
                <a:latin typeface="Rockwell"/>
                <a:ea typeface="Rockwell"/>
                <a:cs typeface="Rockwell"/>
                <a:sym typeface="Rockwell"/>
              </a:defRPr>
            </a:lvl4pPr>
            <a:lvl5pPr marL="1828800" marR="0" lvl="4" indent="0" algn="l" rtl="0">
              <a:spcBef>
                <a:spcPts val="0"/>
              </a:spcBef>
              <a:buNone/>
              <a:defRPr sz="1800" b="0" i="0" u="none" strike="noStrike" cap="none">
                <a:solidFill>
                  <a:schemeClr val="dk1"/>
                </a:solidFill>
                <a:latin typeface="Rockwell"/>
                <a:ea typeface="Rockwell"/>
                <a:cs typeface="Rockwell"/>
                <a:sym typeface="Rockwell"/>
              </a:defRPr>
            </a:lvl5pPr>
            <a:lvl6pPr marL="2286000" marR="0" lvl="5" indent="0" algn="l" rtl="0">
              <a:spcBef>
                <a:spcPts val="0"/>
              </a:spcBef>
              <a:buNone/>
              <a:defRPr sz="1800" b="0" i="0" u="none" strike="noStrike" cap="none">
                <a:solidFill>
                  <a:schemeClr val="dk1"/>
                </a:solidFill>
                <a:latin typeface="Rockwell"/>
                <a:ea typeface="Rockwell"/>
                <a:cs typeface="Rockwell"/>
                <a:sym typeface="Rockwell"/>
              </a:defRPr>
            </a:lvl6pPr>
            <a:lvl7pPr marL="2743200" marR="0" lvl="6" indent="0" algn="l" rtl="0">
              <a:spcBef>
                <a:spcPts val="0"/>
              </a:spcBef>
              <a:buNone/>
              <a:defRPr sz="1800" b="0" i="0" u="none" strike="noStrike" cap="none">
                <a:solidFill>
                  <a:schemeClr val="dk1"/>
                </a:solidFill>
                <a:latin typeface="Rockwell"/>
                <a:ea typeface="Rockwell"/>
                <a:cs typeface="Rockwell"/>
                <a:sym typeface="Rockwell"/>
              </a:defRPr>
            </a:lvl7pPr>
            <a:lvl8pPr marL="3200400" marR="0" lvl="7" indent="0" algn="l" rtl="0">
              <a:spcBef>
                <a:spcPts val="0"/>
              </a:spcBef>
              <a:buNone/>
              <a:defRPr sz="1800" b="0" i="0" u="none" strike="noStrike" cap="none">
                <a:solidFill>
                  <a:schemeClr val="dk1"/>
                </a:solidFill>
                <a:latin typeface="Rockwell"/>
                <a:ea typeface="Rockwell"/>
                <a:cs typeface="Rockwell"/>
                <a:sym typeface="Rockwell"/>
              </a:defRPr>
            </a:lvl8pPr>
            <a:lvl9pPr marL="3657600" marR="0" lvl="8" indent="0" algn="l" rtl="0">
              <a:spcBef>
                <a:spcPts val="0"/>
              </a:spcBef>
              <a:buNone/>
              <a:defRPr sz="1800" b="0" i="0" u="none" strike="noStrike" cap="none">
                <a:solidFill>
                  <a:schemeClr val="dk1"/>
                </a:solidFill>
                <a:latin typeface="Rockwell"/>
                <a:ea typeface="Rockwell"/>
                <a:cs typeface="Rockwell"/>
                <a:sym typeface="Rockwell"/>
              </a:defRPr>
            </a:lvl9pPr>
          </a:lstStyle>
          <a:p>
            <a:endParaRPr/>
          </a:p>
        </p:txBody>
      </p:sp>
      <p:sp>
        <p:nvSpPr>
          <p:cNvPr id="20" name="Shape 20"/>
          <p:cNvSpPr/>
          <p:nvPr/>
        </p:nvSpPr>
        <p:spPr>
          <a:xfrm>
            <a:off x="282575" y="228600"/>
            <a:ext cx="4235450" cy="4187952"/>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Rockwell"/>
              <a:ea typeface="Rockwell"/>
              <a:cs typeface="Rockwell"/>
              <a:sym typeface="Rockwell"/>
            </a:endParaRPr>
          </a:p>
        </p:txBody>
      </p:sp>
      <p:sp>
        <p:nvSpPr>
          <p:cNvPr id="21" name="Shape 21"/>
          <p:cNvSpPr/>
          <p:nvPr/>
        </p:nvSpPr>
        <p:spPr>
          <a:xfrm>
            <a:off x="6802438" y="228600"/>
            <a:ext cx="2057400" cy="2039112"/>
          </a:xfrm>
          <a:prstGeom prst="rect">
            <a:avLst/>
          </a:prstGeom>
          <a:solidFill>
            <a:schemeClr val="accent3"/>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Rockwell"/>
              <a:ea typeface="Rockwell"/>
              <a:cs typeface="Rockwell"/>
              <a:sym typeface="Rockwell"/>
            </a:endParaRPr>
          </a:p>
        </p:txBody>
      </p:sp>
      <p:sp>
        <p:nvSpPr>
          <p:cNvPr id="22" name="Shape 22"/>
          <p:cNvSpPr/>
          <p:nvPr/>
        </p:nvSpPr>
        <p:spPr>
          <a:xfrm>
            <a:off x="4624387" y="2377440"/>
            <a:ext cx="2057400" cy="2039112"/>
          </a:xfrm>
          <a:prstGeom prst="rect">
            <a:avLst/>
          </a:prstGeom>
          <a:solidFill>
            <a:schemeClr val="accent4"/>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Rockwell"/>
              <a:ea typeface="Rockwell"/>
              <a:cs typeface="Rockwell"/>
              <a:sym typeface="Rockwell"/>
            </a:endParaRPr>
          </a:p>
        </p:txBody>
      </p:sp>
      <p:sp>
        <p:nvSpPr>
          <p:cNvPr id="23" name="Shape 23"/>
          <p:cNvSpPr txBox="1"/>
          <p:nvPr/>
        </p:nvSpPr>
        <p:spPr>
          <a:xfrm>
            <a:off x="424891" y="174811"/>
            <a:ext cx="413309" cy="830996"/>
          </a:xfrm>
          <a:prstGeom prst="rect">
            <a:avLst/>
          </a:prstGeom>
          <a:noFill/>
          <a:ln>
            <a:noFill/>
          </a:ln>
        </p:spPr>
        <p:txBody>
          <a:bodyPr lIns="0" tIns="0" rIns="0" bIns="0" anchor="t" anchorCtr="0">
            <a:noAutofit/>
          </a:bodyPr>
          <a:lstStyle/>
          <a:p>
            <a:pPr marL="0" marR="0" lvl="0" indent="0" algn="l" rtl="0">
              <a:spcBef>
                <a:spcPts val="0"/>
              </a:spcBef>
              <a:buSzPct val="25000"/>
              <a:buNone/>
            </a:pPr>
            <a:r>
              <a:rPr lang="en-US" sz="5400" b="1" i="0" u="none" strike="noStrike" cap="none">
                <a:solidFill>
                  <a:srgbClr val="9FC3E3"/>
                </a:solidFill>
                <a:latin typeface="Rockwell"/>
                <a:ea typeface="Rockwell"/>
                <a:cs typeface="Rockwell"/>
                <a:sym typeface="Rockwell"/>
              </a:rPr>
              <a:t>+</a:t>
            </a:r>
          </a:p>
        </p:txBody>
      </p:sp>
      <p:sp>
        <p:nvSpPr>
          <p:cNvPr id="24" name="Shape 24"/>
          <p:cNvSpPr/>
          <p:nvPr/>
        </p:nvSpPr>
        <p:spPr>
          <a:xfrm>
            <a:off x="4624387" y="228600"/>
            <a:ext cx="2057400" cy="2039112"/>
          </a:xfrm>
          <a:prstGeom prst="rect">
            <a:avLst/>
          </a:prstGeom>
          <a:solidFill>
            <a:schemeClr val="accent6"/>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Rockwell"/>
              <a:ea typeface="Rockwell"/>
              <a:cs typeface="Rockwell"/>
              <a:sym typeface="Rockwell"/>
            </a:endParaRPr>
          </a:p>
        </p:txBody>
      </p:sp>
      <p:sp>
        <p:nvSpPr>
          <p:cNvPr id="25" name="Shape 25"/>
          <p:cNvSpPr/>
          <p:nvPr/>
        </p:nvSpPr>
        <p:spPr>
          <a:xfrm>
            <a:off x="6802438" y="2377440"/>
            <a:ext cx="2057400" cy="2039112"/>
          </a:xfrm>
          <a:prstGeom prst="rect">
            <a:avLst/>
          </a:prstGeom>
          <a:solidFill>
            <a:schemeClr val="accent2"/>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Rockwell"/>
              <a:ea typeface="Rockwell"/>
              <a:cs typeface="Rockwell"/>
              <a:sym typeface="Rockwe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2 Content, Top and Bottom">
    <p:spTree>
      <p:nvGrpSpPr>
        <p:cNvPr id="1" name="Shape 98"/>
        <p:cNvGrpSpPr/>
        <p:nvPr/>
      </p:nvGrpSpPr>
      <p:grpSpPr>
        <a:xfrm>
          <a:off x="0" y="0"/>
          <a:ext cx="0" cy="0"/>
          <a:chOff x="0" y="0"/>
          <a:chExt cx="0" cy="0"/>
        </a:xfrm>
      </p:grpSpPr>
      <p:sp>
        <p:nvSpPr>
          <p:cNvPr id="99" name="Shape 99"/>
          <p:cNvSpPr txBox="1"/>
          <p:nvPr/>
        </p:nvSpPr>
        <p:spPr>
          <a:xfrm>
            <a:off x="223185" y="228600"/>
            <a:ext cx="260908" cy="553997"/>
          </a:xfrm>
          <a:prstGeom prst="rect">
            <a:avLst/>
          </a:prstGeom>
          <a:noFill/>
          <a:ln>
            <a:noFill/>
          </a:ln>
        </p:spPr>
        <p:txBody>
          <a:bodyPr lIns="0" tIns="0" rIns="0" bIns="0" anchor="t" anchorCtr="0">
            <a:noAutofit/>
          </a:bodyPr>
          <a:lstStyle/>
          <a:p>
            <a:pPr marL="0" marR="0" lvl="0" indent="0" algn="l" rtl="0">
              <a:spcBef>
                <a:spcPts val="0"/>
              </a:spcBef>
              <a:buSzPct val="25000"/>
              <a:buNone/>
            </a:pPr>
            <a:r>
              <a:rPr lang="en-US" sz="3600" b="1">
                <a:solidFill>
                  <a:srgbClr val="9FC3E3"/>
                </a:solidFill>
                <a:latin typeface="Rockwell"/>
                <a:ea typeface="Rockwell"/>
                <a:cs typeface="Rockwell"/>
                <a:sym typeface="Rockwell"/>
              </a:rPr>
              <a:t>+</a:t>
            </a:r>
          </a:p>
        </p:txBody>
      </p:sp>
      <p:sp>
        <p:nvSpPr>
          <p:cNvPr id="100" name="Shape 100"/>
          <p:cNvSpPr txBox="1">
            <a:spLocks noGrp="1"/>
          </p:cNvSpPr>
          <p:nvPr>
            <p:ph type="title"/>
          </p:nvPr>
        </p:nvSpPr>
        <p:spPr>
          <a:xfrm>
            <a:off x="498474" y="484093"/>
            <a:ext cx="7556312" cy="1116105"/>
          </a:xfrm>
          <a:prstGeom prst="rect">
            <a:avLst/>
          </a:prstGeom>
          <a:noFill/>
          <a:ln>
            <a:noFill/>
          </a:ln>
        </p:spPr>
        <p:txBody>
          <a:bodyPr lIns="91425" tIns="91425" rIns="91425" bIns="91425" anchor="t" anchorCtr="0"/>
          <a:lstStyle>
            <a:lvl1pPr marL="0" marR="0" lvl="0" indent="0" algn="l" rtl="0">
              <a:spcBef>
                <a:spcPts val="0"/>
              </a:spcBef>
              <a:buClr>
                <a:schemeClr val="accent1"/>
              </a:buClr>
              <a:buFont typeface="Rockwell"/>
              <a:buNone/>
              <a:defRPr sz="3600" b="0" i="0" u="none" strike="noStrike" cap="none">
                <a:solidFill>
                  <a:schemeClr val="accent1"/>
                </a:solidFill>
                <a:latin typeface="Rockwell"/>
                <a:ea typeface="Rockwell"/>
                <a:cs typeface="Rockwell"/>
                <a:sym typeface="Rockwel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01" name="Shape 101"/>
          <p:cNvSpPr txBox="1">
            <a:spLocks noGrp="1"/>
          </p:cNvSpPr>
          <p:nvPr>
            <p:ph type="body" idx="1"/>
          </p:nvPr>
        </p:nvSpPr>
        <p:spPr>
          <a:xfrm>
            <a:off x="498516" y="1985963"/>
            <a:ext cx="7569156" cy="1965959"/>
          </a:xfrm>
          <a:prstGeom prst="rect">
            <a:avLst/>
          </a:prstGeom>
          <a:noFill/>
          <a:ln>
            <a:noFill/>
          </a:ln>
        </p:spPr>
        <p:txBody>
          <a:bodyPr lIns="91425" tIns="91425" rIns="91425" bIns="91425" anchor="t" anchorCtr="0"/>
          <a:lstStyle>
            <a:lvl1pPr marL="228600" marR="0" lvl="0" indent="-142875" algn="l" rtl="0">
              <a:spcBef>
                <a:spcPts val="2000"/>
              </a:spcBef>
              <a:buClr>
                <a:schemeClr val="accent1"/>
              </a:buClr>
              <a:buSzPct val="75000"/>
              <a:buFont typeface="Noto Sans Symbols"/>
              <a:buChar char="■"/>
              <a:defRPr sz="1800" b="0" i="0" u="none" strike="noStrike" cap="none">
                <a:solidFill>
                  <a:srgbClr val="595959"/>
                </a:solidFill>
                <a:latin typeface="Rockwell"/>
                <a:ea typeface="Rockwell"/>
                <a:cs typeface="Rockwell"/>
                <a:sym typeface="Rockwell"/>
              </a:defRPr>
            </a:lvl1pPr>
            <a:lvl2pPr marL="457200" marR="0" lvl="1" indent="-142875" algn="l" rtl="0">
              <a:spcBef>
                <a:spcPts val="600"/>
              </a:spcBef>
              <a:buClr>
                <a:srgbClr val="9FC3E3"/>
              </a:buClr>
              <a:buSzPct val="75000"/>
              <a:buFont typeface="Noto Sans Symbols"/>
              <a:buChar char="■"/>
              <a:defRPr sz="1800" b="0" i="0" u="none" strike="noStrike" cap="none">
                <a:solidFill>
                  <a:srgbClr val="595959"/>
                </a:solidFill>
                <a:latin typeface="Rockwell"/>
                <a:ea typeface="Rockwell"/>
                <a:cs typeface="Rockwell"/>
                <a:sym typeface="Rockwell"/>
              </a:defRPr>
            </a:lvl2pPr>
            <a:lvl3pPr marL="685800" marR="0" lvl="2" indent="-142875" algn="l" rtl="0">
              <a:spcBef>
                <a:spcPts val="600"/>
              </a:spcBef>
              <a:buClr>
                <a:schemeClr val="accent1"/>
              </a:buClr>
              <a:buSzPct val="75000"/>
              <a:buFont typeface="Noto Sans Symbols"/>
              <a:buChar char="■"/>
              <a:defRPr sz="1800" b="0" i="0" u="none" strike="noStrike" cap="none">
                <a:solidFill>
                  <a:srgbClr val="595959"/>
                </a:solidFill>
                <a:latin typeface="Rockwell"/>
                <a:ea typeface="Rockwell"/>
                <a:cs typeface="Rockwell"/>
                <a:sym typeface="Rockwell"/>
              </a:defRPr>
            </a:lvl3pPr>
            <a:lvl4pPr marL="914400" marR="0" lvl="3" indent="-142875" algn="l" rtl="0">
              <a:spcBef>
                <a:spcPts val="600"/>
              </a:spcBef>
              <a:buClr>
                <a:srgbClr val="9FC3E3"/>
              </a:buClr>
              <a:buSzPct val="75000"/>
              <a:buFont typeface="Noto Sans Symbols"/>
              <a:buChar char="■"/>
              <a:defRPr sz="1800" b="0" i="0" u="none" strike="noStrike" cap="none">
                <a:solidFill>
                  <a:srgbClr val="595959"/>
                </a:solidFill>
                <a:latin typeface="Rockwell"/>
                <a:ea typeface="Rockwell"/>
                <a:cs typeface="Rockwell"/>
                <a:sym typeface="Rockwell"/>
              </a:defRPr>
            </a:lvl4pPr>
            <a:lvl5pPr marL="1143000" marR="0" lvl="4" indent="-142875" algn="l" rtl="0">
              <a:spcBef>
                <a:spcPts val="600"/>
              </a:spcBef>
              <a:buClr>
                <a:schemeClr val="accent1"/>
              </a:buClr>
              <a:buSzPct val="75000"/>
              <a:buFont typeface="Noto Sans Symbols"/>
              <a:buChar char="■"/>
              <a:defRPr sz="1800" b="0" i="0" u="none" strike="noStrike" cap="none">
                <a:solidFill>
                  <a:srgbClr val="595959"/>
                </a:solidFill>
                <a:latin typeface="Rockwell"/>
                <a:ea typeface="Rockwell"/>
                <a:cs typeface="Rockwell"/>
                <a:sym typeface="Rockwell"/>
              </a:defRPr>
            </a:lvl5pPr>
            <a:lvl6pPr marL="1377950" marR="0" lvl="5" indent="-149225" algn="l" rtl="0">
              <a:spcBef>
                <a:spcPts val="360"/>
              </a:spcBef>
              <a:buClr>
                <a:srgbClr val="9FC3E3"/>
              </a:buClr>
              <a:buSzPct val="75000"/>
              <a:buFont typeface="Noto Sans Symbols"/>
              <a:buChar char="■"/>
              <a:defRPr sz="1800" b="0" i="0" u="none" strike="noStrike" cap="none">
                <a:solidFill>
                  <a:srgbClr val="595959"/>
                </a:solidFill>
                <a:latin typeface="Rockwell"/>
                <a:ea typeface="Rockwell"/>
                <a:cs typeface="Rockwell"/>
                <a:sym typeface="Rockwell"/>
              </a:defRPr>
            </a:lvl6pPr>
            <a:lvl7pPr marL="1603375" marR="0" lvl="6" indent="-146050" algn="l" rtl="0">
              <a:spcBef>
                <a:spcPts val="360"/>
              </a:spcBef>
              <a:buClr>
                <a:schemeClr val="accent1"/>
              </a:buClr>
              <a:buSzPct val="75000"/>
              <a:buFont typeface="Noto Sans Symbols"/>
              <a:buChar char="■"/>
              <a:defRPr sz="1800" b="0" i="0" u="none" strike="noStrike" cap="none">
                <a:solidFill>
                  <a:srgbClr val="595959"/>
                </a:solidFill>
                <a:latin typeface="Rockwell"/>
                <a:ea typeface="Rockwell"/>
                <a:cs typeface="Rockwell"/>
                <a:sym typeface="Rockwell"/>
              </a:defRPr>
            </a:lvl7pPr>
            <a:lvl8pPr marL="1830388" marR="0" lvl="7" indent="-144463" algn="l" rtl="0">
              <a:spcBef>
                <a:spcPts val="360"/>
              </a:spcBef>
              <a:buClr>
                <a:srgbClr val="9FC3E3"/>
              </a:buClr>
              <a:buSzPct val="75000"/>
              <a:buFont typeface="Noto Sans Symbols"/>
              <a:buChar char="■"/>
              <a:defRPr sz="1800" b="0" i="0" u="none" strike="noStrike" cap="none">
                <a:solidFill>
                  <a:srgbClr val="595959"/>
                </a:solidFill>
                <a:latin typeface="Rockwell"/>
                <a:ea typeface="Rockwell"/>
                <a:cs typeface="Rockwell"/>
                <a:sym typeface="Rockwell"/>
              </a:defRPr>
            </a:lvl8pPr>
            <a:lvl9pPr marL="2057400" marR="0" lvl="8" indent="-142875" algn="l" rtl="0">
              <a:spcBef>
                <a:spcPts val="360"/>
              </a:spcBef>
              <a:buClr>
                <a:schemeClr val="accent1"/>
              </a:buClr>
              <a:buSzPct val="75000"/>
              <a:buFont typeface="Noto Sans Symbols"/>
              <a:buChar char="■"/>
              <a:defRPr sz="1800" b="0" i="0" u="none" strike="noStrike" cap="none">
                <a:solidFill>
                  <a:srgbClr val="595959"/>
                </a:solidFill>
                <a:latin typeface="Rockwell"/>
                <a:ea typeface="Rockwell"/>
                <a:cs typeface="Rockwell"/>
                <a:sym typeface="Rockwell"/>
              </a:defRPr>
            </a:lvl9pPr>
          </a:lstStyle>
          <a:p>
            <a:endParaRPr/>
          </a:p>
        </p:txBody>
      </p:sp>
      <p:sp>
        <p:nvSpPr>
          <p:cNvPr id="102" name="Shape 102"/>
          <p:cNvSpPr txBox="1">
            <a:spLocks noGrp="1"/>
          </p:cNvSpPr>
          <p:nvPr>
            <p:ph type="dt" idx="10"/>
          </p:nvPr>
        </p:nvSpPr>
        <p:spPr>
          <a:xfrm>
            <a:off x="6795246" y="6423585"/>
            <a:ext cx="2133599" cy="365125"/>
          </a:xfrm>
          <a:prstGeom prst="rect">
            <a:avLst/>
          </a:prstGeom>
          <a:noFill/>
          <a:ln>
            <a:noFill/>
          </a:ln>
        </p:spPr>
        <p:txBody>
          <a:bodyPr lIns="91425" tIns="91425" rIns="91425" bIns="91425" anchor="ctr" anchorCtr="0"/>
          <a:lstStyle>
            <a:lvl1pPr marL="0" marR="0" lvl="0" indent="0" algn="r" rtl="0">
              <a:spcBef>
                <a:spcPts val="0"/>
              </a:spcBef>
              <a:buNone/>
              <a:defRPr sz="1100">
                <a:solidFill>
                  <a:srgbClr val="595959"/>
                </a:solidFill>
                <a:latin typeface="Rockwell"/>
                <a:ea typeface="Rockwell"/>
                <a:cs typeface="Rockwell"/>
                <a:sym typeface="Rockwell"/>
              </a:defRPr>
            </a:lvl1pPr>
            <a:lvl2pPr marL="457200" marR="0" lvl="1" indent="0" algn="l" rtl="0">
              <a:spcBef>
                <a:spcPts val="0"/>
              </a:spcBef>
              <a:buNone/>
              <a:defRPr sz="1800" b="0" i="0" u="none" strike="noStrike" cap="none">
                <a:solidFill>
                  <a:schemeClr val="dk1"/>
                </a:solidFill>
                <a:latin typeface="Rockwell"/>
                <a:ea typeface="Rockwell"/>
                <a:cs typeface="Rockwell"/>
                <a:sym typeface="Rockwell"/>
              </a:defRPr>
            </a:lvl2pPr>
            <a:lvl3pPr marL="914400" marR="0" lvl="2" indent="0" algn="l" rtl="0">
              <a:spcBef>
                <a:spcPts val="0"/>
              </a:spcBef>
              <a:buNone/>
              <a:defRPr sz="1800" b="0" i="0" u="none" strike="noStrike" cap="none">
                <a:solidFill>
                  <a:schemeClr val="dk1"/>
                </a:solidFill>
                <a:latin typeface="Rockwell"/>
                <a:ea typeface="Rockwell"/>
                <a:cs typeface="Rockwell"/>
                <a:sym typeface="Rockwell"/>
              </a:defRPr>
            </a:lvl3pPr>
            <a:lvl4pPr marL="1371600" marR="0" lvl="3" indent="0" algn="l" rtl="0">
              <a:spcBef>
                <a:spcPts val="0"/>
              </a:spcBef>
              <a:buNone/>
              <a:defRPr sz="1800" b="0" i="0" u="none" strike="noStrike" cap="none">
                <a:solidFill>
                  <a:schemeClr val="dk1"/>
                </a:solidFill>
                <a:latin typeface="Rockwell"/>
                <a:ea typeface="Rockwell"/>
                <a:cs typeface="Rockwell"/>
                <a:sym typeface="Rockwell"/>
              </a:defRPr>
            </a:lvl4pPr>
            <a:lvl5pPr marL="1828800" marR="0" lvl="4" indent="0" algn="l" rtl="0">
              <a:spcBef>
                <a:spcPts val="0"/>
              </a:spcBef>
              <a:buNone/>
              <a:defRPr sz="1800" b="0" i="0" u="none" strike="noStrike" cap="none">
                <a:solidFill>
                  <a:schemeClr val="dk1"/>
                </a:solidFill>
                <a:latin typeface="Rockwell"/>
                <a:ea typeface="Rockwell"/>
                <a:cs typeface="Rockwell"/>
                <a:sym typeface="Rockwell"/>
              </a:defRPr>
            </a:lvl5pPr>
            <a:lvl6pPr marL="2286000" marR="0" lvl="5" indent="0" algn="l" rtl="0">
              <a:spcBef>
                <a:spcPts val="0"/>
              </a:spcBef>
              <a:buNone/>
              <a:defRPr sz="1800" b="0" i="0" u="none" strike="noStrike" cap="none">
                <a:solidFill>
                  <a:schemeClr val="dk1"/>
                </a:solidFill>
                <a:latin typeface="Rockwell"/>
                <a:ea typeface="Rockwell"/>
                <a:cs typeface="Rockwell"/>
                <a:sym typeface="Rockwell"/>
              </a:defRPr>
            </a:lvl6pPr>
            <a:lvl7pPr marL="2743200" marR="0" lvl="6" indent="0" algn="l" rtl="0">
              <a:spcBef>
                <a:spcPts val="0"/>
              </a:spcBef>
              <a:buNone/>
              <a:defRPr sz="1800" b="0" i="0" u="none" strike="noStrike" cap="none">
                <a:solidFill>
                  <a:schemeClr val="dk1"/>
                </a:solidFill>
                <a:latin typeface="Rockwell"/>
                <a:ea typeface="Rockwell"/>
                <a:cs typeface="Rockwell"/>
                <a:sym typeface="Rockwell"/>
              </a:defRPr>
            </a:lvl7pPr>
            <a:lvl8pPr marL="3200400" marR="0" lvl="7" indent="0" algn="l" rtl="0">
              <a:spcBef>
                <a:spcPts val="0"/>
              </a:spcBef>
              <a:buNone/>
              <a:defRPr sz="1800" b="0" i="0" u="none" strike="noStrike" cap="none">
                <a:solidFill>
                  <a:schemeClr val="dk1"/>
                </a:solidFill>
                <a:latin typeface="Rockwell"/>
                <a:ea typeface="Rockwell"/>
                <a:cs typeface="Rockwell"/>
                <a:sym typeface="Rockwell"/>
              </a:defRPr>
            </a:lvl8pPr>
            <a:lvl9pPr marL="3657600" marR="0" lvl="8" indent="0" algn="l" rtl="0">
              <a:spcBef>
                <a:spcPts val="0"/>
              </a:spcBef>
              <a:buNone/>
              <a:defRPr sz="1800" b="0" i="0" u="none" strike="noStrike" cap="none">
                <a:solidFill>
                  <a:schemeClr val="dk1"/>
                </a:solidFill>
                <a:latin typeface="Rockwell"/>
                <a:ea typeface="Rockwell"/>
                <a:cs typeface="Rockwell"/>
                <a:sym typeface="Rockwell"/>
              </a:defRPr>
            </a:lvl9pPr>
          </a:lstStyle>
          <a:p>
            <a:endParaRPr/>
          </a:p>
        </p:txBody>
      </p:sp>
      <p:sp>
        <p:nvSpPr>
          <p:cNvPr id="103" name="Shape 103"/>
          <p:cNvSpPr txBox="1">
            <a:spLocks noGrp="1"/>
          </p:cNvSpPr>
          <p:nvPr>
            <p:ph type="ftr" idx="11"/>
          </p:nvPr>
        </p:nvSpPr>
        <p:spPr>
          <a:xfrm>
            <a:off x="201706" y="6423585"/>
            <a:ext cx="6122893" cy="365125"/>
          </a:xfrm>
          <a:prstGeom prst="rect">
            <a:avLst/>
          </a:prstGeom>
          <a:noFill/>
          <a:ln>
            <a:noFill/>
          </a:ln>
        </p:spPr>
        <p:txBody>
          <a:bodyPr lIns="91425" tIns="91425" rIns="91425" bIns="91425" anchor="ctr" anchorCtr="0"/>
          <a:lstStyle>
            <a:lvl1pPr marL="0" marR="0" lvl="0" indent="0" algn="l" rtl="0">
              <a:spcBef>
                <a:spcPts val="0"/>
              </a:spcBef>
              <a:buNone/>
              <a:defRPr sz="1100">
                <a:solidFill>
                  <a:srgbClr val="595959"/>
                </a:solidFill>
                <a:latin typeface="Rockwell"/>
                <a:ea typeface="Rockwell"/>
                <a:cs typeface="Rockwell"/>
                <a:sym typeface="Rockwell"/>
              </a:defRPr>
            </a:lvl1pPr>
            <a:lvl2pPr marL="457200" marR="0" lvl="1" indent="0" algn="l" rtl="0">
              <a:spcBef>
                <a:spcPts val="0"/>
              </a:spcBef>
              <a:buNone/>
              <a:defRPr sz="1800" b="0" i="0" u="none" strike="noStrike" cap="none">
                <a:solidFill>
                  <a:schemeClr val="dk1"/>
                </a:solidFill>
                <a:latin typeface="Rockwell"/>
                <a:ea typeface="Rockwell"/>
                <a:cs typeface="Rockwell"/>
                <a:sym typeface="Rockwell"/>
              </a:defRPr>
            </a:lvl2pPr>
            <a:lvl3pPr marL="914400" marR="0" lvl="2" indent="0" algn="l" rtl="0">
              <a:spcBef>
                <a:spcPts val="0"/>
              </a:spcBef>
              <a:buNone/>
              <a:defRPr sz="1800" b="0" i="0" u="none" strike="noStrike" cap="none">
                <a:solidFill>
                  <a:schemeClr val="dk1"/>
                </a:solidFill>
                <a:latin typeface="Rockwell"/>
                <a:ea typeface="Rockwell"/>
                <a:cs typeface="Rockwell"/>
                <a:sym typeface="Rockwell"/>
              </a:defRPr>
            </a:lvl3pPr>
            <a:lvl4pPr marL="1371600" marR="0" lvl="3" indent="0" algn="l" rtl="0">
              <a:spcBef>
                <a:spcPts val="0"/>
              </a:spcBef>
              <a:buNone/>
              <a:defRPr sz="1800" b="0" i="0" u="none" strike="noStrike" cap="none">
                <a:solidFill>
                  <a:schemeClr val="dk1"/>
                </a:solidFill>
                <a:latin typeface="Rockwell"/>
                <a:ea typeface="Rockwell"/>
                <a:cs typeface="Rockwell"/>
                <a:sym typeface="Rockwell"/>
              </a:defRPr>
            </a:lvl4pPr>
            <a:lvl5pPr marL="1828800" marR="0" lvl="4" indent="0" algn="l" rtl="0">
              <a:spcBef>
                <a:spcPts val="0"/>
              </a:spcBef>
              <a:buNone/>
              <a:defRPr sz="1800" b="0" i="0" u="none" strike="noStrike" cap="none">
                <a:solidFill>
                  <a:schemeClr val="dk1"/>
                </a:solidFill>
                <a:latin typeface="Rockwell"/>
                <a:ea typeface="Rockwell"/>
                <a:cs typeface="Rockwell"/>
                <a:sym typeface="Rockwell"/>
              </a:defRPr>
            </a:lvl5pPr>
            <a:lvl6pPr marL="2286000" marR="0" lvl="5" indent="0" algn="l" rtl="0">
              <a:spcBef>
                <a:spcPts val="0"/>
              </a:spcBef>
              <a:buNone/>
              <a:defRPr sz="1800" b="0" i="0" u="none" strike="noStrike" cap="none">
                <a:solidFill>
                  <a:schemeClr val="dk1"/>
                </a:solidFill>
                <a:latin typeface="Rockwell"/>
                <a:ea typeface="Rockwell"/>
                <a:cs typeface="Rockwell"/>
                <a:sym typeface="Rockwell"/>
              </a:defRPr>
            </a:lvl6pPr>
            <a:lvl7pPr marL="2743200" marR="0" lvl="6" indent="0" algn="l" rtl="0">
              <a:spcBef>
                <a:spcPts val="0"/>
              </a:spcBef>
              <a:buNone/>
              <a:defRPr sz="1800" b="0" i="0" u="none" strike="noStrike" cap="none">
                <a:solidFill>
                  <a:schemeClr val="dk1"/>
                </a:solidFill>
                <a:latin typeface="Rockwell"/>
                <a:ea typeface="Rockwell"/>
                <a:cs typeface="Rockwell"/>
                <a:sym typeface="Rockwell"/>
              </a:defRPr>
            </a:lvl7pPr>
            <a:lvl8pPr marL="3200400" marR="0" lvl="7" indent="0" algn="l" rtl="0">
              <a:spcBef>
                <a:spcPts val="0"/>
              </a:spcBef>
              <a:buNone/>
              <a:defRPr sz="1800" b="0" i="0" u="none" strike="noStrike" cap="none">
                <a:solidFill>
                  <a:schemeClr val="dk1"/>
                </a:solidFill>
                <a:latin typeface="Rockwell"/>
                <a:ea typeface="Rockwell"/>
                <a:cs typeface="Rockwell"/>
                <a:sym typeface="Rockwell"/>
              </a:defRPr>
            </a:lvl8pPr>
            <a:lvl9pPr marL="3657600" marR="0" lvl="8" indent="0" algn="l" rtl="0">
              <a:spcBef>
                <a:spcPts val="0"/>
              </a:spcBef>
              <a:buNone/>
              <a:defRPr sz="1800" b="0" i="0" u="none" strike="noStrike" cap="none">
                <a:solidFill>
                  <a:schemeClr val="dk1"/>
                </a:solidFill>
                <a:latin typeface="Rockwell"/>
                <a:ea typeface="Rockwell"/>
                <a:cs typeface="Rockwell"/>
                <a:sym typeface="Rockwell"/>
              </a:defRPr>
            </a:lvl9pPr>
          </a:lstStyle>
          <a:p>
            <a:endParaRPr/>
          </a:p>
        </p:txBody>
      </p:sp>
      <p:sp>
        <p:nvSpPr>
          <p:cNvPr id="104" name="Shape 104"/>
          <p:cNvSpPr txBox="1">
            <a:spLocks noGrp="1"/>
          </p:cNvSpPr>
          <p:nvPr>
            <p:ph type="body" idx="2"/>
          </p:nvPr>
        </p:nvSpPr>
        <p:spPr>
          <a:xfrm>
            <a:off x="498516" y="4164964"/>
            <a:ext cx="7569156" cy="1965959"/>
          </a:xfrm>
          <a:prstGeom prst="rect">
            <a:avLst/>
          </a:prstGeom>
          <a:noFill/>
          <a:ln>
            <a:noFill/>
          </a:ln>
        </p:spPr>
        <p:txBody>
          <a:bodyPr lIns="91425" tIns="91425" rIns="91425" bIns="91425" anchor="t" anchorCtr="0"/>
          <a:lstStyle>
            <a:lvl1pPr marL="228600" marR="0" lvl="0" indent="-142875" algn="l" rtl="0">
              <a:spcBef>
                <a:spcPts val="2000"/>
              </a:spcBef>
              <a:buClr>
                <a:schemeClr val="accent1"/>
              </a:buClr>
              <a:buSzPct val="75000"/>
              <a:buFont typeface="Noto Sans Symbols"/>
              <a:buChar char="■"/>
              <a:defRPr sz="1800" b="0" i="0" u="none" strike="noStrike" cap="none">
                <a:solidFill>
                  <a:srgbClr val="595959"/>
                </a:solidFill>
                <a:latin typeface="Rockwell"/>
                <a:ea typeface="Rockwell"/>
                <a:cs typeface="Rockwell"/>
                <a:sym typeface="Rockwell"/>
              </a:defRPr>
            </a:lvl1pPr>
            <a:lvl2pPr marL="457200" marR="0" lvl="1" indent="-142875" algn="l" rtl="0">
              <a:spcBef>
                <a:spcPts val="600"/>
              </a:spcBef>
              <a:buClr>
                <a:srgbClr val="9FC3E3"/>
              </a:buClr>
              <a:buSzPct val="75000"/>
              <a:buFont typeface="Noto Sans Symbols"/>
              <a:buChar char="■"/>
              <a:defRPr sz="1800" b="0" i="0" u="none" strike="noStrike" cap="none">
                <a:solidFill>
                  <a:srgbClr val="595959"/>
                </a:solidFill>
                <a:latin typeface="Rockwell"/>
                <a:ea typeface="Rockwell"/>
                <a:cs typeface="Rockwell"/>
                <a:sym typeface="Rockwell"/>
              </a:defRPr>
            </a:lvl2pPr>
            <a:lvl3pPr marL="685800" marR="0" lvl="2" indent="-142875" algn="l" rtl="0">
              <a:spcBef>
                <a:spcPts val="600"/>
              </a:spcBef>
              <a:buClr>
                <a:schemeClr val="accent1"/>
              </a:buClr>
              <a:buSzPct val="75000"/>
              <a:buFont typeface="Noto Sans Symbols"/>
              <a:buChar char="■"/>
              <a:defRPr sz="1800" b="0" i="0" u="none" strike="noStrike" cap="none">
                <a:solidFill>
                  <a:srgbClr val="595959"/>
                </a:solidFill>
                <a:latin typeface="Rockwell"/>
                <a:ea typeface="Rockwell"/>
                <a:cs typeface="Rockwell"/>
                <a:sym typeface="Rockwell"/>
              </a:defRPr>
            </a:lvl3pPr>
            <a:lvl4pPr marL="914400" marR="0" lvl="3" indent="-142875" algn="l" rtl="0">
              <a:spcBef>
                <a:spcPts val="600"/>
              </a:spcBef>
              <a:buClr>
                <a:srgbClr val="9FC3E3"/>
              </a:buClr>
              <a:buSzPct val="75000"/>
              <a:buFont typeface="Noto Sans Symbols"/>
              <a:buChar char="■"/>
              <a:defRPr sz="1800" b="0" i="0" u="none" strike="noStrike" cap="none">
                <a:solidFill>
                  <a:srgbClr val="595959"/>
                </a:solidFill>
                <a:latin typeface="Rockwell"/>
                <a:ea typeface="Rockwell"/>
                <a:cs typeface="Rockwell"/>
                <a:sym typeface="Rockwell"/>
              </a:defRPr>
            </a:lvl4pPr>
            <a:lvl5pPr marL="1143000" marR="0" lvl="4" indent="-142875" algn="l" rtl="0">
              <a:spcBef>
                <a:spcPts val="600"/>
              </a:spcBef>
              <a:buClr>
                <a:schemeClr val="accent1"/>
              </a:buClr>
              <a:buSzPct val="75000"/>
              <a:buFont typeface="Noto Sans Symbols"/>
              <a:buChar char="■"/>
              <a:defRPr sz="1800" b="0" i="0" u="none" strike="noStrike" cap="none">
                <a:solidFill>
                  <a:srgbClr val="595959"/>
                </a:solidFill>
                <a:latin typeface="Rockwell"/>
                <a:ea typeface="Rockwell"/>
                <a:cs typeface="Rockwell"/>
                <a:sym typeface="Rockwell"/>
              </a:defRPr>
            </a:lvl5pPr>
            <a:lvl6pPr marL="1377950" marR="0" lvl="5" indent="-149225" algn="l" rtl="0">
              <a:spcBef>
                <a:spcPts val="360"/>
              </a:spcBef>
              <a:buClr>
                <a:srgbClr val="9FC3E3"/>
              </a:buClr>
              <a:buSzPct val="75000"/>
              <a:buFont typeface="Noto Sans Symbols"/>
              <a:buChar char="■"/>
              <a:defRPr sz="1800" b="0" i="0" u="none" strike="noStrike" cap="none">
                <a:solidFill>
                  <a:srgbClr val="595959"/>
                </a:solidFill>
                <a:latin typeface="Rockwell"/>
                <a:ea typeface="Rockwell"/>
                <a:cs typeface="Rockwell"/>
                <a:sym typeface="Rockwell"/>
              </a:defRPr>
            </a:lvl6pPr>
            <a:lvl7pPr marL="1603375" marR="0" lvl="6" indent="-146050" algn="l" rtl="0">
              <a:spcBef>
                <a:spcPts val="360"/>
              </a:spcBef>
              <a:buClr>
                <a:schemeClr val="accent1"/>
              </a:buClr>
              <a:buSzPct val="75000"/>
              <a:buFont typeface="Noto Sans Symbols"/>
              <a:buChar char="■"/>
              <a:defRPr sz="1800" b="0" i="0" u="none" strike="noStrike" cap="none">
                <a:solidFill>
                  <a:srgbClr val="595959"/>
                </a:solidFill>
                <a:latin typeface="Rockwell"/>
                <a:ea typeface="Rockwell"/>
                <a:cs typeface="Rockwell"/>
                <a:sym typeface="Rockwell"/>
              </a:defRPr>
            </a:lvl7pPr>
            <a:lvl8pPr marL="1830388" marR="0" lvl="7" indent="-144463" algn="l" rtl="0">
              <a:spcBef>
                <a:spcPts val="360"/>
              </a:spcBef>
              <a:buClr>
                <a:srgbClr val="9FC3E3"/>
              </a:buClr>
              <a:buSzPct val="75000"/>
              <a:buFont typeface="Noto Sans Symbols"/>
              <a:buChar char="■"/>
              <a:defRPr sz="1800" b="0" i="0" u="none" strike="noStrike" cap="none">
                <a:solidFill>
                  <a:srgbClr val="595959"/>
                </a:solidFill>
                <a:latin typeface="Rockwell"/>
                <a:ea typeface="Rockwell"/>
                <a:cs typeface="Rockwell"/>
                <a:sym typeface="Rockwell"/>
              </a:defRPr>
            </a:lvl8pPr>
            <a:lvl9pPr marL="2057400" marR="0" lvl="8" indent="-142875" algn="l" rtl="0">
              <a:spcBef>
                <a:spcPts val="360"/>
              </a:spcBef>
              <a:buClr>
                <a:schemeClr val="accent1"/>
              </a:buClr>
              <a:buSzPct val="75000"/>
              <a:buFont typeface="Noto Sans Symbols"/>
              <a:buChar char="■"/>
              <a:defRPr sz="1800" b="0" i="0" u="none" strike="noStrike" cap="none">
                <a:solidFill>
                  <a:srgbClr val="595959"/>
                </a:solidFill>
                <a:latin typeface="Rockwell"/>
                <a:ea typeface="Rockwell"/>
                <a:cs typeface="Rockwell"/>
                <a:sym typeface="Rockwell"/>
              </a:defRPr>
            </a:lvl9pPr>
          </a:lstStyle>
          <a:p>
            <a:endParaRPr/>
          </a:p>
        </p:txBody>
      </p:sp>
      <p:sp>
        <p:nvSpPr>
          <p:cNvPr id="105" name="Shape 105"/>
          <p:cNvSpPr/>
          <p:nvPr/>
        </p:nvSpPr>
        <p:spPr>
          <a:xfrm>
            <a:off x="8166846" y="282573"/>
            <a:ext cx="685799" cy="1600199"/>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Rockwell"/>
              <a:ea typeface="Rockwell"/>
              <a:cs typeface="Rockwell"/>
              <a:sym typeface="Rockwell"/>
            </a:endParaRPr>
          </a:p>
        </p:txBody>
      </p:sp>
      <p:sp>
        <p:nvSpPr>
          <p:cNvPr id="106" name="Shape 106"/>
          <p:cNvSpPr txBox="1">
            <a:spLocks noGrp="1"/>
          </p:cNvSpPr>
          <p:nvPr>
            <p:ph type="sldNum" idx="12"/>
          </p:nvPr>
        </p:nvSpPr>
        <p:spPr>
          <a:xfrm>
            <a:off x="8305800" y="242234"/>
            <a:ext cx="554037"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400">
                <a:solidFill>
                  <a:schemeClr val="lt1"/>
                </a:solidFill>
                <a:latin typeface="Rockwell"/>
                <a:ea typeface="Rockwell"/>
                <a:cs typeface="Rockwell"/>
                <a:sym typeface="Rockwell"/>
              </a:rPr>
              <a:t>‹#›</a:t>
            </a:fld>
            <a:endParaRPr lang="en-US" sz="1400">
              <a:solidFill>
                <a:schemeClr val="lt1"/>
              </a:solidFill>
              <a:latin typeface="Rockwell"/>
              <a:ea typeface="Rockwell"/>
              <a:cs typeface="Rockwell"/>
              <a:sym typeface="Rockwe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3 Content">
    <p:spTree>
      <p:nvGrpSpPr>
        <p:cNvPr id="1" name="Shape 107"/>
        <p:cNvGrpSpPr/>
        <p:nvPr/>
      </p:nvGrpSpPr>
      <p:grpSpPr>
        <a:xfrm>
          <a:off x="0" y="0"/>
          <a:ext cx="0" cy="0"/>
          <a:chOff x="0" y="0"/>
          <a:chExt cx="0" cy="0"/>
        </a:xfrm>
      </p:grpSpPr>
      <p:sp>
        <p:nvSpPr>
          <p:cNvPr id="108" name="Shape 108"/>
          <p:cNvSpPr/>
          <p:nvPr/>
        </p:nvSpPr>
        <p:spPr>
          <a:xfrm>
            <a:off x="8166846" y="282573"/>
            <a:ext cx="685799" cy="1600199"/>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Rockwell"/>
              <a:ea typeface="Rockwell"/>
              <a:cs typeface="Rockwell"/>
              <a:sym typeface="Rockwell"/>
            </a:endParaRPr>
          </a:p>
        </p:txBody>
      </p:sp>
      <p:sp>
        <p:nvSpPr>
          <p:cNvPr id="109" name="Shape 109"/>
          <p:cNvSpPr txBox="1"/>
          <p:nvPr/>
        </p:nvSpPr>
        <p:spPr>
          <a:xfrm>
            <a:off x="223185" y="228600"/>
            <a:ext cx="260908" cy="553997"/>
          </a:xfrm>
          <a:prstGeom prst="rect">
            <a:avLst/>
          </a:prstGeom>
          <a:noFill/>
          <a:ln>
            <a:noFill/>
          </a:ln>
        </p:spPr>
        <p:txBody>
          <a:bodyPr lIns="0" tIns="0" rIns="0" bIns="0" anchor="t" anchorCtr="0">
            <a:noAutofit/>
          </a:bodyPr>
          <a:lstStyle/>
          <a:p>
            <a:pPr marL="0" marR="0" lvl="0" indent="0" algn="l" rtl="0">
              <a:spcBef>
                <a:spcPts val="0"/>
              </a:spcBef>
              <a:buSzPct val="25000"/>
              <a:buNone/>
            </a:pPr>
            <a:r>
              <a:rPr lang="en-US" sz="3600" b="1">
                <a:solidFill>
                  <a:srgbClr val="9FC3E3"/>
                </a:solidFill>
                <a:latin typeface="Rockwell"/>
                <a:ea typeface="Rockwell"/>
                <a:cs typeface="Rockwell"/>
                <a:sym typeface="Rockwell"/>
              </a:rPr>
              <a:t>+</a:t>
            </a:r>
          </a:p>
        </p:txBody>
      </p:sp>
      <p:sp>
        <p:nvSpPr>
          <p:cNvPr id="110" name="Shape 110"/>
          <p:cNvSpPr txBox="1">
            <a:spLocks noGrp="1"/>
          </p:cNvSpPr>
          <p:nvPr>
            <p:ph type="title"/>
          </p:nvPr>
        </p:nvSpPr>
        <p:spPr>
          <a:xfrm>
            <a:off x="498474" y="484093"/>
            <a:ext cx="7556312" cy="1116105"/>
          </a:xfrm>
          <a:prstGeom prst="rect">
            <a:avLst/>
          </a:prstGeom>
          <a:noFill/>
          <a:ln>
            <a:noFill/>
          </a:ln>
        </p:spPr>
        <p:txBody>
          <a:bodyPr lIns="91425" tIns="91425" rIns="91425" bIns="91425" anchor="t" anchorCtr="0"/>
          <a:lstStyle>
            <a:lvl1pPr marL="0" marR="0" lvl="0" indent="0" algn="l" rtl="0">
              <a:spcBef>
                <a:spcPts val="0"/>
              </a:spcBef>
              <a:buClr>
                <a:schemeClr val="accent1"/>
              </a:buClr>
              <a:buFont typeface="Rockwell"/>
              <a:buNone/>
              <a:defRPr sz="3600" b="0" i="0" u="none" strike="noStrike" cap="none">
                <a:solidFill>
                  <a:schemeClr val="accent1"/>
                </a:solidFill>
                <a:latin typeface="Rockwell"/>
                <a:ea typeface="Rockwell"/>
                <a:cs typeface="Rockwell"/>
                <a:sym typeface="Rockwel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1" name="Shape 111"/>
          <p:cNvSpPr txBox="1">
            <a:spLocks noGrp="1"/>
          </p:cNvSpPr>
          <p:nvPr>
            <p:ph type="body" idx="1"/>
          </p:nvPr>
        </p:nvSpPr>
        <p:spPr>
          <a:xfrm>
            <a:off x="4410075" y="1985963"/>
            <a:ext cx="3657600" cy="1965959"/>
          </a:xfrm>
          <a:prstGeom prst="rect">
            <a:avLst/>
          </a:prstGeom>
          <a:noFill/>
          <a:ln>
            <a:noFill/>
          </a:ln>
        </p:spPr>
        <p:txBody>
          <a:bodyPr lIns="91425" tIns="91425" rIns="91425" bIns="91425" anchor="t" anchorCtr="0"/>
          <a:lstStyle>
            <a:lvl1pPr marL="228600" marR="0" lvl="0" indent="-142875" algn="l" rtl="0">
              <a:spcBef>
                <a:spcPts val="2000"/>
              </a:spcBef>
              <a:buClr>
                <a:schemeClr val="accent1"/>
              </a:buClr>
              <a:buSzPct val="75000"/>
              <a:buFont typeface="Noto Sans Symbols"/>
              <a:buChar char="■"/>
              <a:defRPr sz="1800" b="0" i="0" u="none" strike="noStrike" cap="none">
                <a:solidFill>
                  <a:srgbClr val="595959"/>
                </a:solidFill>
                <a:latin typeface="Rockwell"/>
                <a:ea typeface="Rockwell"/>
                <a:cs typeface="Rockwell"/>
                <a:sym typeface="Rockwell"/>
              </a:defRPr>
            </a:lvl1pPr>
            <a:lvl2pPr marL="457200" marR="0" lvl="1" indent="-142875" algn="l" rtl="0">
              <a:spcBef>
                <a:spcPts val="600"/>
              </a:spcBef>
              <a:buClr>
                <a:srgbClr val="9FC3E3"/>
              </a:buClr>
              <a:buSzPct val="75000"/>
              <a:buFont typeface="Noto Sans Symbols"/>
              <a:buChar char="■"/>
              <a:defRPr sz="1800" b="0" i="0" u="none" strike="noStrike" cap="none">
                <a:solidFill>
                  <a:srgbClr val="595959"/>
                </a:solidFill>
                <a:latin typeface="Rockwell"/>
                <a:ea typeface="Rockwell"/>
                <a:cs typeface="Rockwell"/>
                <a:sym typeface="Rockwell"/>
              </a:defRPr>
            </a:lvl2pPr>
            <a:lvl3pPr marL="685800" marR="0" lvl="2" indent="-142875" algn="l" rtl="0">
              <a:spcBef>
                <a:spcPts val="600"/>
              </a:spcBef>
              <a:buClr>
                <a:schemeClr val="accent1"/>
              </a:buClr>
              <a:buSzPct val="75000"/>
              <a:buFont typeface="Noto Sans Symbols"/>
              <a:buChar char="■"/>
              <a:defRPr sz="1800" b="0" i="0" u="none" strike="noStrike" cap="none">
                <a:solidFill>
                  <a:srgbClr val="595959"/>
                </a:solidFill>
                <a:latin typeface="Rockwell"/>
                <a:ea typeface="Rockwell"/>
                <a:cs typeface="Rockwell"/>
                <a:sym typeface="Rockwell"/>
              </a:defRPr>
            </a:lvl3pPr>
            <a:lvl4pPr marL="914400" marR="0" lvl="3" indent="-142875" algn="l" rtl="0">
              <a:spcBef>
                <a:spcPts val="600"/>
              </a:spcBef>
              <a:buClr>
                <a:srgbClr val="9FC3E3"/>
              </a:buClr>
              <a:buSzPct val="75000"/>
              <a:buFont typeface="Noto Sans Symbols"/>
              <a:buChar char="■"/>
              <a:defRPr sz="1800" b="0" i="0" u="none" strike="noStrike" cap="none">
                <a:solidFill>
                  <a:srgbClr val="595959"/>
                </a:solidFill>
                <a:latin typeface="Rockwell"/>
                <a:ea typeface="Rockwell"/>
                <a:cs typeface="Rockwell"/>
                <a:sym typeface="Rockwell"/>
              </a:defRPr>
            </a:lvl4pPr>
            <a:lvl5pPr marL="1143000" marR="0" lvl="4" indent="-142875" algn="l" rtl="0">
              <a:spcBef>
                <a:spcPts val="600"/>
              </a:spcBef>
              <a:buClr>
                <a:schemeClr val="accent1"/>
              </a:buClr>
              <a:buSzPct val="75000"/>
              <a:buFont typeface="Noto Sans Symbols"/>
              <a:buChar char="■"/>
              <a:defRPr sz="1800" b="0" i="0" u="none" strike="noStrike" cap="none">
                <a:solidFill>
                  <a:srgbClr val="595959"/>
                </a:solidFill>
                <a:latin typeface="Rockwell"/>
                <a:ea typeface="Rockwell"/>
                <a:cs typeface="Rockwell"/>
                <a:sym typeface="Rockwell"/>
              </a:defRPr>
            </a:lvl5pPr>
            <a:lvl6pPr marL="1377950" marR="0" lvl="5" indent="-149225" algn="l" rtl="0">
              <a:spcBef>
                <a:spcPts val="360"/>
              </a:spcBef>
              <a:buClr>
                <a:srgbClr val="9FC3E3"/>
              </a:buClr>
              <a:buSzPct val="75000"/>
              <a:buFont typeface="Noto Sans Symbols"/>
              <a:buChar char="■"/>
              <a:defRPr sz="1800" b="0" i="0" u="none" strike="noStrike" cap="none">
                <a:solidFill>
                  <a:srgbClr val="595959"/>
                </a:solidFill>
                <a:latin typeface="Rockwell"/>
                <a:ea typeface="Rockwell"/>
                <a:cs typeface="Rockwell"/>
                <a:sym typeface="Rockwell"/>
              </a:defRPr>
            </a:lvl6pPr>
            <a:lvl7pPr marL="1603375" marR="0" lvl="6" indent="-146050" algn="l" rtl="0">
              <a:spcBef>
                <a:spcPts val="360"/>
              </a:spcBef>
              <a:buClr>
                <a:schemeClr val="accent1"/>
              </a:buClr>
              <a:buSzPct val="75000"/>
              <a:buFont typeface="Noto Sans Symbols"/>
              <a:buChar char="■"/>
              <a:defRPr sz="1800" b="0" i="0" u="none" strike="noStrike" cap="none">
                <a:solidFill>
                  <a:srgbClr val="595959"/>
                </a:solidFill>
                <a:latin typeface="Rockwell"/>
                <a:ea typeface="Rockwell"/>
                <a:cs typeface="Rockwell"/>
                <a:sym typeface="Rockwell"/>
              </a:defRPr>
            </a:lvl7pPr>
            <a:lvl8pPr marL="1830388" marR="0" lvl="7" indent="-144463" algn="l" rtl="0">
              <a:spcBef>
                <a:spcPts val="360"/>
              </a:spcBef>
              <a:buClr>
                <a:srgbClr val="9FC3E3"/>
              </a:buClr>
              <a:buSzPct val="75000"/>
              <a:buFont typeface="Noto Sans Symbols"/>
              <a:buChar char="■"/>
              <a:defRPr sz="1800" b="0" i="0" u="none" strike="noStrike" cap="none">
                <a:solidFill>
                  <a:srgbClr val="595959"/>
                </a:solidFill>
                <a:latin typeface="Rockwell"/>
                <a:ea typeface="Rockwell"/>
                <a:cs typeface="Rockwell"/>
                <a:sym typeface="Rockwell"/>
              </a:defRPr>
            </a:lvl8pPr>
            <a:lvl9pPr marL="2057400" marR="0" lvl="8" indent="-142875" algn="l" rtl="0">
              <a:spcBef>
                <a:spcPts val="360"/>
              </a:spcBef>
              <a:buClr>
                <a:schemeClr val="accent1"/>
              </a:buClr>
              <a:buSzPct val="75000"/>
              <a:buFont typeface="Noto Sans Symbols"/>
              <a:buChar char="■"/>
              <a:defRPr sz="1800" b="0" i="0" u="none" strike="noStrike" cap="none">
                <a:solidFill>
                  <a:srgbClr val="595959"/>
                </a:solidFill>
                <a:latin typeface="Rockwell"/>
                <a:ea typeface="Rockwell"/>
                <a:cs typeface="Rockwell"/>
                <a:sym typeface="Rockwell"/>
              </a:defRPr>
            </a:lvl9pPr>
          </a:lstStyle>
          <a:p>
            <a:endParaRPr/>
          </a:p>
        </p:txBody>
      </p:sp>
      <p:sp>
        <p:nvSpPr>
          <p:cNvPr id="112" name="Shape 112"/>
          <p:cNvSpPr txBox="1">
            <a:spLocks noGrp="1"/>
          </p:cNvSpPr>
          <p:nvPr>
            <p:ph type="dt" idx="10"/>
          </p:nvPr>
        </p:nvSpPr>
        <p:spPr>
          <a:xfrm>
            <a:off x="6795246" y="6423585"/>
            <a:ext cx="2133599" cy="365125"/>
          </a:xfrm>
          <a:prstGeom prst="rect">
            <a:avLst/>
          </a:prstGeom>
          <a:noFill/>
          <a:ln>
            <a:noFill/>
          </a:ln>
        </p:spPr>
        <p:txBody>
          <a:bodyPr lIns="91425" tIns="91425" rIns="91425" bIns="91425" anchor="ctr" anchorCtr="0"/>
          <a:lstStyle>
            <a:lvl1pPr marL="0" marR="0" lvl="0" indent="0" algn="r" rtl="0">
              <a:spcBef>
                <a:spcPts val="0"/>
              </a:spcBef>
              <a:buNone/>
              <a:defRPr sz="1100">
                <a:solidFill>
                  <a:srgbClr val="595959"/>
                </a:solidFill>
                <a:latin typeface="Rockwell"/>
                <a:ea typeface="Rockwell"/>
                <a:cs typeface="Rockwell"/>
                <a:sym typeface="Rockwell"/>
              </a:defRPr>
            </a:lvl1pPr>
            <a:lvl2pPr marL="457200" marR="0" lvl="1" indent="0" algn="l" rtl="0">
              <a:spcBef>
                <a:spcPts val="0"/>
              </a:spcBef>
              <a:buNone/>
              <a:defRPr sz="1800" b="0" i="0" u="none" strike="noStrike" cap="none">
                <a:solidFill>
                  <a:schemeClr val="dk1"/>
                </a:solidFill>
                <a:latin typeface="Rockwell"/>
                <a:ea typeface="Rockwell"/>
                <a:cs typeface="Rockwell"/>
                <a:sym typeface="Rockwell"/>
              </a:defRPr>
            </a:lvl2pPr>
            <a:lvl3pPr marL="914400" marR="0" lvl="2" indent="0" algn="l" rtl="0">
              <a:spcBef>
                <a:spcPts val="0"/>
              </a:spcBef>
              <a:buNone/>
              <a:defRPr sz="1800" b="0" i="0" u="none" strike="noStrike" cap="none">
                <a:solidFill>
                  <a:schemeClr val="dk1"/>
                </a:solidFill>
                <a:latin typeface="Rockwell"/>
                <a:ea typeface="Rockwell"/>
                <a:cs typeface="Rockwell"/>
                <a:sym typeface="Rockwell"/>
              </a:defRPr>
            </a:lvl3pPr>
            <a:lvl4pPr marL="1371600" marR="0" lvl="3" indent="0" algn="l" rtl="0">
              <a:spcBef>
                <a:spcPts val="0"/>
              </a:spcBef>
              <a:buNone/>
              <a:defRPr sz="1800" b="0" i="0" u="none" strike="noStrike" cap="none">
                <a:solidFill>
                  <a:schemeClr val="dk1"/>
                </a:solidFill>
                <a:latin typeface="Rockwell"/>
                <a:ea typeface="Rockwell"/>
                <a:cs typeface="Rockwell"/>
                <a:sym typeface="Rockwell"/>
              </a:defRPr>
            </a:lvl4pPr>
            <a:lvl5pPr marL="1828800" marR="0" lvl="4" indent="0" algn="l" rtl="0">
              <a:spcBef>
                <a:spcPts val="0"/>
              </a:spcBef>
              <a:buNone/>
              <a:defRPr sz="1800" b="0" i="0" u="none" strike="noStrike" cap="none">
                <a:solidFill>
                  <a:schemeClr val="dk1"/>
                </a:solidFill>
                <a:latin typeface="Rockwell"/>
                <a:ea typeface="Rockwell"/>
                <a:cs typeface="Rockwell"/>
                <a:sym typeface="Rockwell"/>
              </a:defRPr>
            </a:lvl5pPr>
            <a:lvl6pPr marL="2286000" marR="0" lvl="5" indent="0" algn="l" rtl="0">
              <a:spcBef>
                <a:spcPts val="0"/>
              </a:spcBef>
              <a:buNone/>
              <a:defRPr sz="1800" b="0" i="0" u="none" strike="noStrike" cap="none">
                <a:solidFill>
                  <a:schemeClr val="dk1"/>
                </a:solidFill>
                <a:latin typeface="Rockwell"/>
                <a:ea typeface="Rockwell"/>
                <a:cs typeface="Rockwell"/>
                <a:sym typeface="Rockwell"/>
              </a:defRPr>
            </a:lvl6pPr>
            <a:lvl7pPr marL="2743200" marR="0" lvl="6" indent="0" algn="l" rtl="0">
              <a:spcBef>
                <a:spcPts val="0"/>
              </a:spcBef>
              <a:buNone/>
              <a:defRPr sz="1800" b="0" i="0" u="none" strike="noStrike" cap="none">
                <a:solidFill>
                  <a:schemeClr val="dk1"/>
                </a:solidFill>
                <a:latin typeface="Rockwell"/>
                <a:ea typeface="Rockwell"/>
                <a:cs typeface="Rockwell"/>
                <a:sym typeface="Rockwell"/>
              </a:defRPr>
            </a:lvl7pPr>
            <a:lvl8pPr marL="3200400" marR="0" lvl="7" indent="0" algn="l" rtl="0">
              <a:spcBef>
                <a:spcPts val="0"/>
              </a:spcBef>
              <a:buNone/>
              <a:defRPr sz="1800" b="0" i="0" u="none" strike="noStrike" cap="none">
                <a:solidFill>
                  <a:schemeClr val="dk1"/>
                </a:solidFill>
                <a:latin typeface="Rockwell"/>
                <a:ea typeface="Rockwell"/>
                <a:cs typeface="Rockwell"/>
                <a:sym typeface="Rockwell"/>
              </a:defRPr>
            </a:lvl8pPr>
            <a:lvl9pPr marL="3657600" marR="0" lvl="8" indent="0" algn="l" rtl="0">
              <a:spcBef>
                <a:spcPts val="0"/>
              </a:spcBef>
              <a:buNone/>
              <a:defRPr sz="1800" b="0" i="0" u="none" strike="noStrike" cap="none">
                <a:solidFill>
                  <a:schemeClr val="dk1"/>
                </a:solidFill>
                <a:latin typeface="Rockwell"/>
                <a:ea typeface="Rockwell"/>
                <a:cs typeface="Rockwell"/>
                <a:sym typeface="Rockwell"/>
              </a:defRPr>
            </a:lvl9pPr>
          </a:lstStyle>
          <a:p>
            <a:endParaRPr/>
          </a:p>
        </p:txBody>
      </p:sp>
      <p:sp>
        <p:nvSpPr>
          <p:cNvPr id="113" name="Shape 113"/>
          <p:cNvSpPr txBox="1">
            <a:spLocks noGrp="1"/>
          </p:cNvSpPr>
          <p:nvPr>
            <p:ph type="ftr" idx="11"/>
          </p:nvPr>
        </p:nvSpPr>
        <p:spPr>
          <a:xfrm>
            <a:off x="201706" y="6423585"/>
            <a:ext cx="6122893" cy="365125"/>
          </a:xfrm>
          <a:prstGeom prst="rect">
            <a:avLst/>
          </a:prstGeom>
          <a:noFill/>
          <a:ln>
            <a:noFill/>
          </a:ln>
        </p:spPr>
        <p:txBody>
          <a:bodyPr lIns="91425" tIns="91425" rIns="91425" bIns="91425" anchor="ctr" anchorCtr="0"/>
          <a:lstStyle>
            <a:lvl1pPr marL="0" marR="0" lvl="0" indent="0" algn="l" rtl="0">
              <a:spcBef>
                <a:spcPts val="0"/>
              </a:spcBef>
              <a:buNone/>
              <a:defRPr sz="1100">
                <a:solidFill>
                  <a:srgbClr val="595959"/>
                </a:solidFill>
                <a:latin typeface="Rockwell"/>
                <a:ea typeface="Rockwell"/>
                <a:cs typeface="Rockwell"/>
                <a:sym typeface="Rockwell"/>
              </a:defRPr>
            </a:lvl1pPr>
            <a:lvl2pPr marL="457200" marR="0" lvl="1" indent="0" algn="l" rtl="0">
              <a:spcBef>
                <a:spcPts val="0"/>
              </a:spcBef>
              <a:buNone/>
              <a:defRPr sz="1800" b="0" i="0" u="none" strike="noStrike" cap="none">
                <a:solidFill>
                  <a:schemeClr val="dk1"/>
                </a:solidFill>
                <a:latin typeface="Rockwell"/>
                <a:ea typeface="Rockwell"/>
                <a:cs typeface="Rockwell"/>
                <a:sym typeface="Rockwell"/>
              </a:defRPr>
            </a:lvl2pPr>
            <a:lvl3pPr marL="914400" marR="0" lvl="2" indent="0" algn="l" rtl="0">
              <a:spcBef>
                <a:spcPts val="0"/>
              </a:spcBef>
              <a:buNone/>
              <a:defRPr sz="1800" b="0" i="0" u="none" strike="noStrike" cap="none">
                <a:solidFill>
                  <a:schemeClr val="dk1"/>
                </a:solidFill>
                <a:latin typeface="Rockwell"/>
                <a:ea typeface="Rockwell"/>
                <a:cs typeface="Rockwell"/>
                <a:sym typeface="Rockwell"/>
              </a:defRPr>
            </a:lvl3pPr>
            <a:lvl4pPr marL="1371600" marR="0" lvl="3" indent="0" algn="l" rtl="0">
              <a:spcBef>
                <a:spcPts val="0"/>
              </a:spcBef>
              <a:buNone/>
              <a:defRPr sz="1800" b="0" i="0" u="none" strike="noStrike" cap="none">
                <a:solidFill>
                  <a:schemeClr val="dk1"/>
                </a:solidFill>
                <a:latin typeface="Rockwell"/>
                <a:ea typeface="Rockwell"/>
                <a:cs typeface="Rockwell"/>
                <a:sym typeface="Rockwell"/>
              </a:defRPr>
            </a:lvl4pPr>
            <a:lvl5pPr marL="1828800" marR="0" lvl="4" indent="0" algn="l" rtl="0">
              <a:spcBef>
                <a:spcPts val="0"/>
              </a:spcBef>
              <a:buNone/>
              <a:defRPr sz="1800" b="0" i="0" u="none" strike="noStrike" cap="none">
                <a:solidFill>
                  <a:schemeClr val="dk1"/>
                </a:solidFill>
                <a:latin typeface="Rockwell"/>
                <a:ea typeface="Rockwell"/>
                <a:cs typeface="Rockwell"/>
                <a:sym typeface="Rockwell"/>
              </a:defRPr>
            </a:lvl5pPr>
            <a:lvl6pPr marL="2286000" marR="0" lvl="5" indent="0" algn="l" rtl="0">
              <a:spcBef>
                <a:spcPts val="0"/>
              </a:spcBef>
              <a:buNone/>
              <a:defRPr sz="1800" b="0" i="0" u="none" strike="noStrike" cap="none">
                <a:solidFill>
                  <a:schemeClr val="dk1"/>
                </a:solidFill>
                <a:latin typeface="Rockwell"/>
                <a:ea typeface="Rockwell"/>
                <a:cs typeface="Rockwell"/>
                <a:sym typeface="Rockwell"/>
              </a:defRPr>
            </a:lvl6pPr>
            <a:lvl7pPr marL="2743200" marR="0" lvl="6" indent="0" algn="l" rtl="0">
              <a:spcBef>
                <a:spcPts val="0"/>
              </a:spcBef>
              <a:buNone/>
              <a:defRPr sz="1800" b="0" i="0" u="none" strike="noStrike" cap="none">
                <a:solidFill>
                  <a:schemeClr val="dk1"/>
                </a:solidFill>
                <a:latin typeface="Rockwell"/>
                <a:ea typeface="Rockwell"/>
                <a:cs typeface="Rockwell"/>
                <a:sym typeface="Rockwell"/>
              </a:defRPr>
            </a:lvl7pPr>
            <a:lvl8pPr marL="3200400" marR="0" lvl="7" indent="0" algn="l" rtl="0">
              <a:spcBef>
                <a:spcPts val="0"/>
              </a:spcBef>
              <a:buNone/>
              <a:defRPr sz="1800" b="0" i="0" u="none" strike="noStrike" cap="none">
                <a:solidFill>
                  <a:schemeClr val="dk1"/>
                </a:solidFill>
                <a:latin typeface="Rockwell"/>
                <a:ea typeface="Rockwell"/>
                <a:cs typeface="Rockwell"/>
                <a:sym typeface="Rockwell"/>
              </a:defRPr>
            </a:lvl8pPr>
            <a:lvl9pPr marL="3657600" marR="0" lvl="8" indent="0" algn="l" rtl="0">
              <a:spcBef>
                <a:spcPts val="0"/>
              </a:spcBef>
              <a:buNone/>
              <a:defRPr sz="1800" b="0" i="0" u="none" strike="noStrike" cap="none">
                <a:solidFill>
                  <a:schemeClr val="dk1"/>
                </a:solidFill>
                <a:latin typeface="Rockwell"/>
                <a:ea typeface="Rockwell"/>
                <a:cs typeface="Rockwell"/>
                <a:sym typeface="Rockwell"/>
              </a:defRPr>
            </a:lvl9pPr>
          </a:lstStyle>
          <a:p>
            <a:endParaRPr/>
          </a:p>
        </p:txBody>
      </p:sp>
      <p:sp>
        <p:nvSpPr>
          <p:cNvPr id="114" name="Shape 114"/>
          <p:cNvSpPr txBox="1">
            <a:spLocks noGrp="1"/>
          </p:cNvSpPr>
          <p:nvPr>
            <p:ph type="sldNum" idx="12"/>
          </p:nvPr>
        </p:nvSpPr>
        <p:spPr>
          <a:xfrm>
            <a:off x="8305800" y="242234"/>
            <a:ext cx="554037"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400">
                <a:solidFill>
                  <a:schemeClr val="lt1"/>
                </a:solidFill>
                <a:latin typeface="Rockwell"/>
                <a:ea typeface="Rockwell"/>
                <a:cs typeface="Rockwell"/>
                <a:sym typeface="Rockwell"/>
              </a:rPr>
              <a:t>‹#›</a:t>
            </a:fld>
            <a:endParaRPr lang="en-US" sz="1400">
              <a:solidFill>
                <a:schemeClr val="lt1"/>
              </a:solidFill>
              <a:latin typeface="Rockwell"/>
              <a:ea typeface="Rockwell"/>
              <a:cs typeface="Rockwell"/>
              <a:sym typeface="Rockwell"/>
            </a:endParaRPr>
          </a:p>
        </p:txBody>
      </p:sp>
      <p:sp>
        <p:nvSpPr>
          <p:cNvPr id="115" name="Shape 115"/>
          <p:cNvSpPr txBox="1">
            <a:spLocks noGrp="1"/>
          </p:cNvSpPr>
          <p:nvPr>
            <p:ph type="body" idx="2"/>
          </p:nvPr>
        </p:nvSpPr>
        <p:spPr>
          <a:xfrm>
            <a:off x="498518" y="1985963"/>
            <a:ext cx="3657600" cy="4140199"/>
          </a:xfrm>
          <a:prstGeom prst="rect">
            <a:avLst/>
          </a:prstGeom>
          <a:noFill/>
          <a:ln>
            <a:noFill/>
          </a:ln>
        </p:spPr>
        <p:txBody>
          <a:bodyPr lIns="91425" tIns="91425" rIns="91425" bIns="91425" anchor="t" anchorCtr="0"/>
          <a:lstStyle>
            <a:lvl1pPr marL="228600" marR="0" lvl="0" indent="-142875" algn="l" rtl="0">
              <a:spcBef>
                <a:spcPts val="2000"/>
              </a:spcBef>
              <a:buClr>
                <a:schemeClr val="accent1"/>
              </a:buClr>
              <a:buSzPct val="75000"/>
              <a:buFont typeface="Noto Sans Symbols"/>
              <a:buChar char="■"/>
              <a:defRPr sz="1800" b="0" i="0" u="none" strike="noStrike" cap="none">
                <a:solidFill>
                  <a:srgbClr val="595959"/>
                </a:solidFill>
                <a:latin typeface="Rockwell"/>
                <a:ea typeface="Rockwell"/>
                <a:cs typeface="Rockwell"/>
                <a:sym typeface="Rockwell"/>
              </a:defRPr>
            </a:lvl1pPr>
            <a:lvl2pPr marL="457200" marR="0" lvl="1" indent="-142875" algn="l" rtl="0">
              <a:spcBef>
                <a:spcPts val="600"/>
              </a:spcBef>
              <a:buClr>
                <a:srgbClr val="9FC3E3"/>
              </a:buClr>
              <a:buSzPct val="75000"/>
              <a:buFont typeface="Noto Sans Symbols"/>
              <a:buChar char="■"/>
              <a:defRPr sz="1800" b="0" i="0" u="none" strike="noStrike" cap="none">
                <a:solidFill>
                  <a:srgbClr val="595959"/>
                </a:solidFill>
                <a:latin typeface="Rockwell"/>
                <a:ea typeface="Rockwell"/>
                <a:cs typeface="Rockwell"/>
                <a:sym typeface="Rockwell"/>
              </a:defRPr>
            </a:lvl2pPr>
            <a:lvl3pPr marL="685800" marR="0" lvl="2" indent="-142875" algn="l" rtl="0">
              <a:spcBef>
                <a:spcPts val="600"/>
              </a:spcBef>
              <a:buClr>
                <a:schemeClr val="accent1"/>
              </a:buClr>
              <a:buSzPct val="75000"/>
              <a:buFont typeface="Noto Sans Symbols"/>
              <a:buChar char="■"/>
              <a:defRPr sz="1800" b="0" i="0" u="none" strike="noStrike" cap="none">
                <a:solidFill>
                  <a:srgbClr val="595959"/>
                </a:solidFill>
                <a:latin typeface="Rockwell"/>
                <a:ea typeface="Rockwell"/>
                <a:cs typeface="Rockwell"/>
                <a:sym typeface="Rockwell"/>
              </a:defRPr>
            </a:lvl3pPr>
            <a:lvl4pPr marL="914400" marR="0" lvl="3" indent="-142875" algn="l" rtl="0">
              <a:spcBef>
                <a:spcPts val="600"/>
              </a:spcBef>
              <a:buClr>
                <a:srgbClr val="9FC3E3"/>
              </a:buClr>
              <a:buSzPct val="75000"/>
              <a:buFont typeface="Noto Sans Symbols"/>
              <a:buChar char="■"/>
              <a:defRPr sz="1800" b="0" i="0" u="none" strike="noStrike" cap="none">
                <a:solidFill>
                  <a:srgbClr val="595959"/>
                </a:solidFill>
                <a:latin typeface="Rockwell"/>
                <a:ea typeface="Rockwell"/>
                <a:cs typeface="Rockwell"/>
                <a:sym typeface="Rockwell"/>
              </a:defRPr>
            </a:lvl4pPr>
            <a:lvl5pPr marL="1143000" marR="0" lvl="4" indent="-142875" algn="l" rtl="0">
              <a:spcBef>
                <a:spcPts val="600"/>
              </a:spcBef>
              <a:buClr>
                <a:schemeClr val="accent1"/>
              </a:buClr>
              <a:buSzPct val="75000"/>
              <a:buFont typeface="Noto Sans Symbols"/>
              <a:buChar char="■"/>
              <a:defRPr sz="1800" b="0" i="0" u="none" strike="noStrike" cap="none">
                <a:solidFill>
                  <a:srgbClr val="595959"/>
                </a:solidFill>
                <a:latin typeface="Rockwell"/>
                <a:ea typeface="Rockwell"/>
                <a:cs typeface="Rockwell"/>
                <a:sym typeface="Rockwell"/>
              </a:defRPr>
            </a:lvl5pPr>
            <a:lvl6pPr marL="1377950" marR="0" lvl="5" indent="-149225" algn="l" rtl="0">
              <a:spcBef>
                <a:spcPts val="360"/>
              </a:spcBef>
              <a:buClr>
                <a:srgbClr val="9FC3E3"/>
              </a:buClr>
              <a:buSzPct val="75000"/>
              <a:buFont typeface="Noto Sans Symbols"/>
              <a:buChar char="■"/>
              <a:defRPr sz="1800" b="0" i="0" u="none" strike="noStrike" cap="none">
                <a:solidFill>
                  <a:srgbClr val="595959"/>
                </a:solidFill>
                <a:latin typeface="Rockwell"/>
                <a:ea typeface="Rockwell"/>
                <a:cs typeface="Rockwell"/>
                <a:sym typeface="Rockwell"/>
              </a:defRPr>
            </a:lvl6pPr>
            <a:lvl7pPr marL="1603375" marR="0" lvl="6" indent="-146050" algn="l" rtl="0">
              <a:spcBef>
                <a:spcPts val="360"/>
              </a:spcBef>
              <a:buClr>
                <a:schemeClr val="accent1"/>
              </a:buClr>
              <a:buSzPct val="75000"/>
              <a:buFont typeface="Noto Sans Symbols"/>
              <a:buChar char="■"/>
              <a:defRPr sz="1800" b="0" i="0" u="none" strike="noStrike" cap="none">
                <a:solidFill>
                  <a:srgbClr val="595959"/>
                </a:solidFill>
                <a:latin typeface="Rockwell"/>
                <a:ea typeface="Rockwell"/>
                <a:cs typeface="Rockwell"/>
                <a:sym typeface="Rockwell"/>
              </a:defRPr>
            </a:lvl7pPr>
            <a:lvl8pPr marL="1830388" marR="0" lvl="7" indent="-144463" algn="l" rtl="0">
              <a:spcBef>
                <a:spcPts val="360"/>
              </a:spcBef>
              <a:buClr>
                <a:srgbClr val="9FC3E3"/>
              </a:buClr>
              <a:buSzPct val="75000"/>
              <a:buFont typeface="Noto Sans Symbols"/>
              <a:buChar char="■"/>
              <a:defRPr sz="1800" b="0" i="0" u="none" strike="noStrike" cap="none">
                <a:solidFill>
                  <a:srgbClr val="595959"/>
                </a:solidFill>
                <a:latin typeface="Rockwell"/>
                <a:ea typeface="Rockwell"/>
                <a:cs typeface="Rockwell"/>
                <a:sym typeface="Rockwell"/>
              </a:defRPr>
            </a:lvl8pPr>
            <a:lvl9pPr marL="2057400" marR="0" lvl="8" indent="-142875" algn="l" rtl="0">
              <a:spcBef>
                <a:spcPts val="360"/>
              </a:spcBef>
              <a:buClr>
                <a:schemeClr val="accent1"/>
              </a:buClr>
              <a:buSzPct val="75000"/>
              <a:buFont typeface="Noto Sans Symbols"/>
              <a:buChar char="■"/>
              <a:defRPr sz="1800" b="0" i="0" u="none" strike="noStrike" cap="none">
                <a:solidFill>
                  <a:srgbClr val="595959"/>
                </a:solidFill>
                <a:latin typeface="Rockwell"/>
                <a:ea typeface="Rockwell"/>
                <a:cs typeface="Rockwell"/>
                <a:sym typeface="Rockwell"/>
              </a:defRPr>
            </a:lvl9pPr>
          </a:lstStyle>
          <a:p>
            <a:endParaRPr/>
          </a:p>
        </p:txBody>
      </p:sp>
      <p:sp>
        <p:nvSpPr>
          <p:cNvPr id="116" name="Shape 116"/>
          <p:cNvSpPr txBox="1">
            <a:spLocks noGrp="1"/>
          </p:cNvSpPr>
          <p:nvPr>
            <p:ph type="body" idx="3"/>
          </p:nvPr>
        </p:nvSpPr>
        <p:spPr>
          <a:xfrm>
            <a:off x="4410075" y="4169664"/>
            <a:ext cx="3657600" cy="1965959"/>
          </a:xfrm>
          <a:prstGeom prst="rect">
            <a:avLst/>
          </a:prstGeom>
          <a:noFill/>
          <a:ln>
            <a:noFill/>
          </a:ln>
        </p:spPr>
        <p:txBody>
          <a:bodyPr lIns="91425" tIns="91425" rIns="91425" bIns="91425" anchor="t" anchorCtr="0"/>
          <a:lstStyle>
            <a:lvl1pPr marL="228600" marR="0" lvl="0" indent="-142875" algn="l" rtl="0">
              <a:spcBef>
                <a:spcPts val="2000"/>
              </a:spcBef>
              <a:buClr>
                <a:schemeClr val="accent1"/>
              </a:buClr>
              <a:buSzPct val="75000"/>
              <a:buFont typeface="Noto Sans Symbols"/>
              <a:buChar char="■"/>
              <a:defRPr sz="1800" b="0" i="0" u="none" strike="noStrike" cap="none">
                <a:solidFill>
                  <a:srgbClr val="595959"/>
                </a:solidFill>
                <a:latin typeface="Rockwell"/>
                <a:ea typeface="Rockwell"/>
                <a:cs typeface="Rockwell"/>
                <a:sym typeface="Rockwell"/>
              </a:defRPr>
            </a:lvl1pPr>
            <a:lvl2pPr marL="457200" marR="0" lvl="1" indent="-142875" algn="l" rtl="0">
              <a:spcBef>
                <a:spcPts val="600"/>
              </a:spcBef>
              <a:buClr>
                <a:srgbClr val="9FC3E3"/>
              </a:buClr>
              <a:buSzPct val="75000"/>
              <a:buFont typeface="Noto Sans Symbols"/>
              <a:buChar char="■"/>
              <a:defRPr sz="1800" b="0" i="0" u="none" strike="noStrike" cap="none">
                <a:solidFill>
                  <a:srgbClr val="595959"/>
                </a:solidFill>
                <a:latin typeface="Rockwell"/>
                <a:ea typeface="Rockwell"/>
                <a:cs typeface="Rockwell"/>
                <a:sym typeface="Rockwell"/>
              </a:defRPr>
            </a:lvl2pPr>
            <a:lvl3pPr marL="685800" marR="0" lvl="2" indent="-142875" algn="l" rtl="0">
              <a:spcBef>
                <a:spcPts val="600"/>
              </a:spcBef>
              <a:buClr>
                <a:schemeClr val="accent1"/>
              </a:buClr>
              <a:buSzPct val="75000"/>
              <a:buFont typeface="Noto Sans Symbols"/>
              <a:buChar char="■"/>
              <a:defRPr sz="1800" b="0" i="0" u="none" strike="noStrike" cap="none">
                <a:solidFill>
                  <a:srgbClr val="595959"/>
                </a:solidFill>
                <a:latin typeface="Rockwell"/>
                <a:ea typeface="Rockwell"/>
                <a:cs typeface="Rockwell"/>
                <a:sym typeface="Rockwell"/>
              </a:defRPr>
            </a:lvl3pPr>
            <a:lvl4pPr marL="914400" marR="0" lvl="3" indent="-142875" algn="l" rtl="0">
              <a:spcBef>
                <a:spcPts val="600"/>
              </a:spcBef>
              <a:buClr>
                <a:srgbClr val="9FC3E3"/>
              </a:buClr>
              <a:buSzPct val="75000"/>
              <a:buFont typeface="Noto Sans Symbols"/>
              <a:buChar char="■"/>
              <a:defRPr sz="1800" b="0" i="0" u="none" strike="noStrike" cap="none">
                <a:solidFill>
                  <a:srgbClr val="595959"/>
                </a:solidFill>
                <a:latin typeface="Rockwell"/>
                <a:ea typeface="Rockwell"/>
                <a:cs typeface="Rockwell"/>
                <a:sym typeface="Rockwell"/>
              </a:defRPr>
            </a:lvl4pPr>
            <a:lvl5pPr marL="1143000" marR="0" lvl="4" indent="-142875" algn="l" rtl="0">
              <a:spcBef>
                <a:spcPts val="600"/>
              </a:spcBef>
              <a:buClr>
                <a:schemeClr val="accent1"/>
              </a:buClr>
              <a:buSzPct val="75000"/>
              <a:buFont typeface="Noto Sans Symbols"/>
              <a:buChar char="■"/>
              <a:defRPr sz="1800" b="0" i="0" u="none" strike="noStrike" cap="none">
                <a:solidFill>
                  <a:srgbClr val="595959"/>
                </a:solidFill>
                <a:latin typeface="Rockwell"/>
                <a:ea typeface="Rockwell"/>
                <a:cs typeface="Rockwell"/>
                <a:sym typeface="Rockwell"/>
              </a:defRPr>
            </a:lvl5pPr>
            <a:lvl6pPr marL="1377950" marR="0" lvl="5" indent="-149225" algn="l" rtl="0">
              <a:spcBef>
                <a:spcPts val="360"/>
              </a:spcBef>
              <a:buClr>
                <a:srgbClr val="9FC3E3"/>
              </a:buClr>
              <a:buSzPct val="75000"/>
              <a:buFont typeface="Noto Sans Symbols"/>
              <a:buChar char="■"/>
              <a:defRPr sz="1800" b="0" i="0" u="none" strike="noStrike" cap="none">
                <a:solidFill>
                  <a:srgbClr val="595959"/>
                </a:solidFill>
                <a:latin typeface="Rockwell"/>
                <a:ea typeface="Rockwell"/>
                <a:cs typeface="Rockwell"/>
                <a:sym typeface="Rockwell"/>
              </a:defRPr>
            </a:lvl6pPr>
            <a:lvl7pPr marL="1603375" marR="0" lvl="6" indent="-146050" algn="l" rtl="0">
              <a:spcBef>
                <a:spcPts val="360"/>
              </a:spcBef>
              <a:buClr>
                <a:schemeClr val="accent1"/>
              </a:buClr>
              <a:buSzPct val="75000"/>
              <a:buFont typeface="Noto Sans Symbols"/>
              <a:buChar char="■"/>
              <a:defRPr sz="1800" b="0" i="0" u="none" strike="noStrike" cap="none">
                <a:solidFill>
                  <a:srgbClr val="595959"/>
                </a:solidFill>
                <a:latin typeface="Rockwell"/>
                <a:ea typeface="Rockwell"/>
                <a:cs typeface="Rockwell"/>
                <a:sym typeface="Rockwell"/>
              </a:defRPr>
            </a:lvl7pPr>
            <a:lvl8pPr marL="1830388" marR="0" lvl="7" indent="-144463" algn="l" rtl="0">
              <a:spcBef>
                <a:spcPts val="360"/>
              </a:spcBef>
              <a:buClr>
                <a:srgbClr val="9FC3E3"/>
              </a:buClr>
              <a:buSzPct val="75000"/>
              <a:buFont typeface="Noto Sans Symbols"/>
              <a:buChar char="■"/>
              <a:defRPr sz="1800" b="0" i="0" u="none" strike="noStrike" cap="none">
                <a:solidFill>
                  <a:srgbClr val="595959"/>
                </a:solidFill>
                <a:latin typeface="Rockwell"/>
                <a:ea typeface="Rockwell"/>
                <a:cs typeface="Rockwell"/>
                <a:sym typeface="Rockwell"/>
              </a:defRPr>
            </a:lvl8pPr>
            <a:lvl9pPr marL="2057400" marR="0" lvl="8" indent="-142875" algn="l" rtl="0">
              <a:spcBef>
                <a:spcPts val="360"/>
              </a:spcBef>
              <a:buClr>
                <a:schemeClr val="accent1"/>
              </a:buClr>
              <a:buSzPct val="75000"/>
              <a:buFont typeface="Noto Sans Symbols"/>
              <a:buChar char="■"/>
              <a:defRPr sz="1800" b="0" i="0" u="none" strike="noStrike" cap="none">
                <a:solidFill>
                  <a:srgbClr val="595959"/>
                </a:solidFill>
                <a:latin typeface="Rockwell"/>
                <a:ea typeface="Rockwell"/>
                <a:cs typeface="Rockwell"/>
                <a:sym typeface="Rockwell"/>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4 Content">
    <p:spTree>
      <p:nvGrpSpPr>
        <p:cNvPr id="1" name="Shape 117"/>
        <p:cNvGrpSpPr/>
        <p:nvPr/>
      </p:nvGrpSpPr>
      <p:grpSpPr>
        <a:xfrm>
          <a:off x="0" y="0"/>
          <a:ext cx="0" cy="0"/>
          <a:chOff x="0" y="0"/>
          <a:chExt cx="0" cy="0"/>
        </a:xfrm>
      </p:grpSpPr>
      <p:sp>
        <p:nvSpPr>
          <p:cNvPr id="118" name="Shape 118"/>
          <p:cNvSpPr/>
          <p:nvPr/>
        </p:nvSpPr>
        <p:spPr>
          <a:xfrm>
            <a:off x="8166846" y="282573"/>
            <a:ext cx="685799" cy="1600199"/>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Rockwell"/>
              <a:ea typeface="Rockwell"/>
              <a:cs typeface="Rockwell"/>
              <a:sym typeface="Rockwell"/>
            </a:endParaRPr>
          </a:p>
        </p:txBody>
      </p:sp>
      <p:sp>
        <p:nvSpPr>
          <p:cNvPr id="119" name="Shape 119"/>
          <p:cNvSpPr txBox="1"/>
          <p:nvPr/>
        </p:nvSpPr>
        <p:spPr>
          <a:xfrm>
            <a:off x="223185" y="228600"/>
            <a:ext cx="260908" cy="553997"/>
          </a:xfrm>
          <a:prstGeom prst="rect">
            <a:avLst/>
          </a:prstGeom>
          <a:noFill/>
          <a:ln>
            <a:noFill/>
          </a:ln>
        </p:spPr>
        <p:txBody>
          <a:bodyPr lIns="0" tIns="0" rIns="0" bIns="0" anchor="t" anchorCtr="0">
            <a:noAutofit/>
          </a:bodyPr>
          <a:lstStyle/>
          <a:p>
            <a:pPr marL="0" marR="0" lvl="0" indent="0" algn="l" rtl="0">
              <a:spcBef>
                <a:spcPts val="0"/>
              </a:spcBef>
              <a:buSzPct val="25000"/>
              <a:buNone/>
            </a:pPr>
            <a:r>
              <a:rPr lang="en-US" sz="3600" b="1">
                <a:solidFill>
                  <a:srgbClr val="9FC3E3"/>
                </a:solidFill>
                <a:latin typeface="Rockwell"/>
                <a:ea typeface="Rockwell"/>
                <a:cs typeface="Rockwell"/>
                <a:sym typeface="Rockwell"/>
              </a:rPr>
              <a:t>+</a:t>
            </a:r>
          </a:p>
        </p:txBody>
      </p:sp>
      <p:sp>
        <p:nvSpPr>
          <p:cNvPr id="120" name="Shape 120"/>
          <p:cNvSpPr txBox="1">
            <a:spLocks noGrp="1"/>
          </p:cNvSpPr>
          <p:nvPr>
            <p:ph type="title"/>
          </p:nvPr>
        </p:nvSpPr>
        <p:spPr>
          <a:xfrm>
            <a:off x="498474" y="484093"/>
            <a:ext cx="7556312" cy="1116105"/>
          </a:xfrm>
          <a:prstGeom prst="rect">
            <a:avLst/>
          </a:prstGeom>
          <a:noFill/>
          <a:ln>
            <a:noFill/>
          </a:ln>
        </p:spPr>
        <p:txBody>
          <a:bodyPr lIns="91425" tIns="91425" rIns="91425" bIns="91425" anchor="t" anchorCtr="0"/>
          <a:lstStyle>
            <a:lvl1pPr marL="0" marR="0" lvl="0" indent="0" algn="l" rtl="0">
              <a:spcBef>
                <a:spcPts val="0"/>
              </a:spcBef>
              <a:buClr>
                <a:schemeClr val="accent1"/>
              </a:buClr>
              <a:buFont typeface="Rockwell"/>
              <a:buNone/>
              <a:defRPr sz="3600" b="0" i="0" u="none" strike="noStrike" cap="none">
                <a:solidFill>
                  <a:schemeClr val="accent1"/>
                </a:solidFill>
                <a:latin typeface="Rockwell"/>
                <a:ea typeface="Rockwell"/>
                <a:cs typeface="Rockwell"/>
                <a:sym typeface="Rockwel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21" name="Shape 121"/>
          <p:cNvSpPr txBox="1">
            <a:spLocks noGrp="1"/>
          </p:cNvSpPr>
          <p:nvPr>
            <p:ph type="dt" idx="10"/>
          </p:nvPr>
        </p:nvSpPr>
        <p:spPr>
          <a:xfrm>
            <a:off x="6795246" y="6423585"/>
            <a:ext cx="2133599" cy="365125"/>
          </a:xfrm>
          <a:prstGeom prst="rect">
            <a:avLst/>
          </a:prstGeom>
          <a:noFill/>
          <a:ln>
            <a:noFill/>
          </a:ln>
        </p:spPr>
        <p:txBody>
          <a:bodyPr lIns="91425" tIns="91425" rIns="91425" bIns="91425" anchor="ctr" anchorCtr="0"/>
          <a:lstStyle>
            <a:lvl1pPr marL="0" marR="0" lvl="0" indent="0" algn="r" rtl="0">
              <a:spcBef>
                <a:spcPts val="0"/>
              </a:spcBef>
              <a:buNone/>
              <a:defRPr sz="1100">
                <a:solidFill>
                  <a:srgbClr val="595959"/>
                </a:solidFill>
                <a:latin typeface="Rockwell"/>
                <a:ea typeface="Rockwell"/>
                <a:cs typeface="Rockwell"/>
                <a:sym typeface="Rockwell"/>
              </a:defRPr>
            </a:lvl1pPr>
            <a:lvl2pPr marL="457200" marR="0" lvl="1" indent="0" algn="l" rtl="0">
              <a:spcBef>
                <a:spcPts val="0"/>
              </a:spcBef>
              <a:buNone/>
              <a:defRPr sz="1800" b="0" i="0" u="none" strike="noStrike" cap="none">
                <a:solidFill>
                  <a:schemeClr val="dk1"/>
                </a:solidFill>
                <a:latin typeface="Rockwell"/>
                <a:ea typeface="Rockwell"/>
                <a:cs typeface="Rockwell"/>
                <a:sym typeface="Rockwell"/>
              </a:defRPr>
            </a:lvl2pPr>
            <a:lvl3pPr marL="914400" marR="0" lvl="2" indent="0" algn="l" rtl="0">
              <a:spcBef>
                <a:spcPts val="0"/>
              </a:spcBef>
              <a:buNone/>
              <a:defRPr sz="1800" b="0" i="0" u="none" strike="noStrike" cap="none">
                <a:solidFill>
                  <a:schemeClr val="dk1"/>
                </a:solidFill>
                <a:latin typeface="Rockwell"/>
                <a:ea typeface="Rockwell"/>
                <a:cs typeface="Rockwell"/>
                <a:sym typeface="Rockwell"/>
              </a:defRPr>
            </a:lvl3pPr>
            <a:lvl4pPr marL="1371600" marR="0" lvl="3" indent="0" algn="l" rtl="0">
              <a:spcBef>
                <a:spcPts val="0"/>
              </a:spcBef>
              <a:buNone/>
              <a:defRPr sz="1800" b="0" i="0" u="none" strike="noStrike" cap="none">
                <a:solidFill>
                  <a:schemeClr val="dk1"/>
                </a:solidFill>
                <a:latin typeface="Rockwell"/>
                <a:ea typeface="Rockwell"/>
                <a:cs typeface="Rockwell"/>
                <a:sym typeface="Rockwell"/>
              </a:defRPr>
            </a:lvl4pPr>
            <a:lvl5pPr marL="1828800" marR="0" lvl="4" indent="0" algn="l" rtl="0">
              <a:spcBef>
                <a:spcPts val="0"/>
              </a:spcBef>
              <a:buNone/>
              <a:defRPr sz="1800" b="0" i="0" u="none" strike="noStrike" cap="none">
                <a:solidFill>
                  <a:schemeClr val="dk1"/>
                </a:solidFill>
                <a:latin typeface="Rockwell"/>
                <a:ea typeface="Rockwell"/>
                <a:cs typeface="Rockwell"/>
                <a:sym typeface="Rockwell"/>
              </a:defRPr>
            </a:lvl5pPr>
            <a:lvl6pPr marL="2286000" marR="0" lvl="5" indent="0" algn="l" rtl="0">
              <a:spcBef>
                <a:spcPts val="0"/>
              </a:spcBef>
              <a:buNone/>
              <a:defRPr sz="1800" b="0" i="0" u="none" strike="noStrike" cap="none">
                <a:solidFill>
                  <a:schemeClr val="dk1"/>
                </a:solidFill>
                <a:latin typeface="Rockwell"/>
                <a:ea typeface="Rockwell"/>
                <a:cs typeface="Rockwell"/>
                <a:sym typeface="Rockwell"/>
              </a:defRPr>
            </a:lvl6pPr>
            <a:lvl7pPr marL="2743200" marR="0" lvl="6" indent="0" algn="l" rtl="0">
              <a:spcBef>
                <a:spcPts val="0"/>
              </a:spcBef>
              <a:buNone/>
              <a:defRPr sz="1800" b="0" i="0" u="none" strike="noStrike" cap="none">
                <a:solidFill>
                  <a:schemeClr val="dk1"/>
                </a:solidFill>
                <a:latin typeface="Rockwell"/>
                <a:ea typeface="Rockwell"/>
                <a:cs typeface="Rockwell"/>
                <a:sym typeface="Rockwell"/>
              </a:defRPr>
            </a:lvl7pPr>
            <a:lvl8pPr marL="3200400" marR="0" lvl="7" indent="0" algn="l" rtl="0">
              <a:spcBef>
                <a:spcPts val="0"/>
              </a:spcBef>
              <a:buNone/>
              <a:defRPr sz="1800" b="0" i="0" u="none" strike="noStrike" cap="none">
                <a:solidFill>
                  <a:schemeClr val="dk1"/>
                </a:solidFill>
                <a:latin typeface="Rockwell"/>
                <a:ea typeface="Rockwell"/>
                <a:cs typeface="Rockwell"/>
                <a:sym typeface="Rockwell"/>
              </a:defRPr>
            </a:lvl8pPr>
            <a:lvl9pPr marL="3657600" marR="0" lvl="8" indent="0" algn="l" rtl="0">
              <a:spcBef>
                <a:spcPts val="0"/>
              </a:spcBef>
              <a:buNone/>
              <a:defRPr sz="1800" b="0" i="0" u="none" strike="noStrike" cap="none">
                <a:solidFill>
                  <a:schemeClr val="dk1"/>
                </a:solidFill>
                <a:latin typeface="Rockwell"/>
                <a:ea typeface="Rockwell"/>
                <a:cs typeface="Rockwell"/>
                <a:sym typeface="Rockwell"/>
              </a:defRPr>
            </a:lvl9pPr>
          </a:lstStyle>
          <a:p>
            <a:endParaRPr/>
          </a:p>
        </p:txBody>
      </p:sp>
      <p:sp>
        <p:nvSpPr>
          <p:cNvPr id="122" name="Shape 122"/>
          <p:cNvSpPr txBox="1">
            <a:spLocks noGrp="1"/>
          </p:cNvSpPr>
          <p:nvPr>
            <p:ph type="ftr" idx="11"/>
          </p:nvPr>
        </p:nvSpPr>
        <p:spPr>
          <a:xfrm>
            <a:off x="201706" y="6423585"/>
            <a:ext cx="6122893" cy="365125"/>
          </a:xfrm>
          <a:prstGeom prst="rect">
            <a:avLst/>
          </a:prstGeom>
          <a:noFill/>
          <a:ln>
            <a:noFill/>
          </a:ln>
        </p:spPr>
        <p:txBody>
          <a:bodyPr lIns="91425" tIns="91425" rIns="91425" bIns="91425" anchor="ctr" anchorCtr="0"/>
          <a:lstStyle>
            <a:lvl1pPr marL="0" marR="0" lvl="0" indent="0" algn="l" rtl="0">
              <a:spcBef>
                <a:spcPts val="0"/>
              </a:spcBef>
              <a:buNone/>
              <a:defRPr sz="1100">
                <a:solidFill>
                  <a:srgbClr val="595959"/>
                </a:solidFill>
                <a:latin typeface="Rockwell"/>
                <a:ea typeface="Rockwell"/>
                <a:cs typeface="Rockwell"/>
                <a:sym typeface="Rockwell"/>
              </a:defRPr>
            </a:lvl1pPr>
            <a:lvl2pPr marL="457200" marR="0" lvl="1" indent="0" algn="l" rtl="0">
              <a:spcBef>
                <a:spcPts val="0"/>
              </a:spcBef>
              <a:buNone/>
              <a:defRPr sz="1800" b="0" i="0" u="none" strike="noStrike" cap="none">
                <a:solidFill>
                  <a:schemeClr val="dk1"/>
                </a:solidFill>
                <a:latin typeface="Rockwell"/>
                <a:ea typeface="Rockwell"/>
                <a:cs typeface="Rockwell"/>
                <a:sym typeface="Rockwell"/>
              </a:defRPr>
            </a:lvl2pPr>
            <a:lvl3pPr marL="914400" marR="0" lvl="2" indent="0" algn="l" rtl="0">
              <a:spcBef>
                <a:spcPts val="0"/>
              </a:spcBef>
              <a:buNone/>
              <a:defRPr sz="1800" b="0" i="0" u="none" strike="noStrike" cap="none">
                <a:solidFill>
                  <a:schemeClr val="dk1"/>
                </a:solidFill>
                <a:latin typeface="Rockwell"/>
                <a:ea typeface="Rockwell"/>
                <a:cs typeface="Rockwell"/>
                <a:sym typeface="Rockwell"/>
              </a:defRPr>
            </a:lvl3pPr>
            <a:lvl4pPr marL="1371600" marR="0" lvl="3" indent="0" algn="l" rtl="0">
              <a:spcBef>
                <a:spcPts val="0"/>
              </a:spcBef>
              <a:buNone/>
              <a:defRPr sz="1800" b="0" i="0" u="none" strike="noStrike" cap="none">
                <a:solidFill>
                  <a:schemeClr val="dk1"/>
                </a:solidFill>
                <a:latin typeface="Rockwell"/>
                <a:ea typeface="Rockwell"/>
                <a:cs typeface="Rockwell"/>
                <a:sym typeface="Rockwell"/>
              </a:defRPr>
            </a:lvl4pPr>
            <a:lvl5pPr marL="1828800" marR="0" lvl="4" indent="0" algn="l" rtl="0">
              <a:spcBef>
                <a:spcPts val="0"/>
              </a:spcBef>
              <a:buNone/>
              <a:defRPr sz="1800" b="0" i="0" u="none" strike="noStrike" cap="none">
                <a:solidFill>
                  <a:schemeClr val="dk1"/>
                </a:solidFill>
                <a:latin typeface="Rockwell"/>
                <a:ea typeface="Rockwell"/>
                <a:cs typeface="Rockwell"/>
                <a:sym typeface="Rockwell"/>
              </a:defRPr>
            </a:lvl5pPr>
            <a:lvl6pPr marL="2286000" marR="0" lvl="5" indent="0" algn="l" rtl="0">
              <a:spcBef>
                <a:spcPts val="0"/>
              </a:spcBef>
              <a:buNone/>
              <a:defRPr sz="1800" b="0" i="0" u="none" strike="noStrike" cap="none">
                <a:solidFill>
                  <a:schemeClr val="dk1"/>
                </a:solidFill>
                <a:latin typeface="Rockwell"/>
                <a:ea typeface="Rockwell"/>
                <a:cs typeface="Rockwell"/>
                <a:sym typeface="Rockwell"/>
              </a:defRPr>
            </a:lvl6pPr>
            <a:lvl7pPr marL="2743200" marR="0" lvl="6" indent="0" algn="l" rtl="0">
              <a:spcBef>
                <a:spcPts val="0"/>
              </a:spcBef>
              <a:buNone/>
              <a:defRPr sz="1800" b="0" i="0" u="none" strike="noStrike" cap="none">
                <a:solidFill>
                  <a:schemeClr val="dk1"/>
                </a:solidFill>
                <a:latin typeface="Rockwell"/>
                <a:ea typeface="Rockwell"/>
                <a:cs typeface="Rockwell"/>
                <a:sym typeface="Rockwell"/>
              </a:defRPr>
            </a:lvl7pPr>
            <a:lvl8pPr marL="3200400" marR="0" lvl="7" indent="0" algn="l" rtl="0">
              <a:spcBef>
                <a:spcPts val="0"/>
              </a:spcBef>
              <a:buNone/>
              <a:defRPr sz="1800" b="0" i="0" u="none" strike="noStrike" cap="none">
                <a:solidFill>
                  <a:schemeClr val="dk1"/>
                </a:solidFill>
                <a:latin typeface="Rockwell"/>
                <a:ea typeface="Rockwell"/>
                <a:cs typeface="Rockwell"/>
                <a:sym typeface="Rockwell"/>
              </a:defRPr>
            </a:lvl8pPr>
            <a:lvl9pPr marL="3657600" marR="0" lvl="8" indent="0" algn="l" rtl="0">
              <a:spcBef>
                <a:spcPts val="0"/>
              </a:spcBef>
              <a:buNone/>
              <a:defRPr sz="1800" b="0" i="0" u="none" strike="noStrike" cap="none">
                <a:solidFill>
                  <a:schemeClr val="dk1"/>
                </a:solidFill>
                <a:latin typeface="Rockwell"/>
                <a:ea typeface="Rockwell"/>
                <a:cs typeface="Rockwell"/>
                <a:sym typeface="Rockwell"/>
              </a:defRPr>
            </a:lvl9pPr>
          </a:lstStyle>
          <a:p>
            <a:endParaRPr/>
          </a:p>
        </p:txBody>
      </p:sp>
      <p:sp>
        <p:nvSpPr>
          <p:cNvPr id="123" name="Shape 123"/>
          <p:cNvSpPr txBox="1">
            <a:spLocks noGrp="1"/>
          </p:cNvSpPr>
          <p:nvPr>
            <p:ph type="sldNum" idx="12"/>
          </p:nvPr>
        </p:nvSpPr>
        <p:spPr>
          <a:xfrm>
            <a:off x="8305800" y="242234"/>
            <a:ext cx="554037"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400">
                <a:solidFill>
                  <a:schemeClr val="lt1"/>
                </a:solidFill>
                <a:latin typeface="Rockwell"/>
                <a:ea typeface="Rockwell"/>
                <a:cs typeface="Rockwell"/>
                <a:sym typeface="Rockwell"/>
              </a:rPr>
              <a:t>‹#›</a:t>
            </a:fld>
            <a:endParaRPr lang="en-US" sz="1400">
              <a:solidFill>
                <a:schemeClr val="lt1"/>
              </a:solidFill>
              <a:latin typeface="Rockwell"/>
              <a:ea typeface="Rockwell"/>
              <a:cs typeface="Rockwell"/>
              <a:sym typeface="Rockwell"/>
            </a:endParaRPr>
          </a:p>
        </p:txBody>
      </p:sp>
      <p:sp>
        <p:nvSpPr>
          <p:cNvPr id="124" name="Shape 124"/>
          <p:cNvSpPr txBox="1">
            <a:spLocks noGrp="1"/>
          </p:cNvSpPr>
          <p:nvPr>
            <p:ph type="body" idx="1"/>
          </p:nvPr>
        </p:nvSpPr>
        <p:spPr>
          <a:xfrm>
            <a:off x="502920" y="1985963"/>
            <a:ext cx="3657413" cy="1965959"/>
          </a:xfrm>
          <a:prstGeom prst="rect">
            <a:avLst/>
          </a:prstGeom>
          <a:noFill/>
          <a:ln>
            <a:noFill/>
          </a:ln>
        </p:spPr>
        <p:txBody>
          <a:bodyPr lIns="91425" tIns="91425" rIns="91425" bIns="91425" anchor="t" anchorCtr="0"/>
          <a:lstStyle>
            <a:lvl1pPr marL="228600" marR="0" lvl="0" indent="-142875" algn="l" rtl="0">
              <a:spcBef>
                <a:spcPts val="2000"/>
              </a:spcBef>
              <a:buClr>
                <a:schemeClr val="accent1"/>
              </a:buClr>
              <a:buSzPct val="75000"/>
              <a:buFont typeface="Noto Sans Symbols"/>
              <a:buChar char="■"/>
              <a:defRPr sz="1800" b="0" i="0" u="none" strike="noStrike" cap="none">
                <a:solidFill>
                  <a:srgbClr val="595959"/>
                </a:solidFill>
                <a:latin typeface="Rockwell"/>
                <a:ea typeface="Rockwell"/>
                <a:cs typeface="Rockwell"/>
                <a:sym typeface="Rockwell"/>
              </a:defRPr>
            </a:lvl1pPr>
            <a:lvl2pPr marL="457200" marR="0" lvl="1" indent="-142875" algn="l" rtl="0">
              <a:spcBef>
                <a:spcPts val="600"/>
              </a:spcBef>
              <a:buClr>
                <a:srgbClr val="9FC3E3"/>
              </a:buClr>
              <a:buSzPct val="75000"/>
              <a:buFont typeface="Noto Sans Symbols"/>
              <a:buChar char="■"/>
              <a:defRPr sz="1800" b="0" i="0" u="none" strike="noStrike" cap="none">
                <a:solidFill>
                  <a:srgbClr val="595959"/>
                </a:solidFill>
                <a:latin typeface="Rockwell"/>
                <a:ea typeface="Rockwell"/>
                <a:cs typeface="Rockwell"/>
                <a:sym typeface="Rockwell"/>
              </a:defRPr>
            </a:lvl2pPr>
            <a:lvl3pPr marL="685800" marR="0" lvl="2" indent="-142875" algn="l" rtl="0">
              <a:spcBef>
                <a:spcPts val="600"/>
              </a:spcBef>
              <a:buClr>
                <a:schemeClr val="accent1"/>
              </a:buClr>
              <a:buSzPct val="75000"/>
              <a:buFont typeface="Noto Sans Symbols"/>
              <a:buChar char="■"/>
              <a:defRPr sz="1800" b="0" i="0" u="none" strike="noStrike" cap="none">
                <a:solidFill>
                  <a:srgbClr val="595959"/>
                </a:solidFill>
                <a:latin typeface="Rockwell"/>
                <a:ea typeface="Rockwell"/>
                <a:cs typeface="Rockwell"/>
                <a:sym typeface="Rockwell"/>
              </a:defRPr>
            </a:lvl3pPr>
            <a:lvl4pPr marL="914400" marR="0" lvl="3" indent="-142875" algn="l" rtl="0">
              <a:spcBef>
                <a:spcPts val="600"/>
              </a:spcBef>
              <a:buClr>
                <a:srgbClr val="9FC3E3"/>
              </a:buClr>
              <a:buSzPct val="75000"/>
              <a:buFont typeface="Noto Sans Symbols"/>
              <a:buChar char="■"/>
              <a:defRPr sz="1800" b="0" i="0" u="none" strike="noStrike" cap="none">
                <a:solidFill>
                  <a:srgbClr val="595959"/>
                </a:solidFill>
                <a:latin typeface="Rockwell"/>
                <a:ea typeface="Rockwell"/>
                <a:cs typeface="Rockwell"/>
                <a:sym typeface="Rockwell"/>
              </a:defRPr>
            </a:lvl4pPr>
            <a:lvl5pPr marL="1143000" marR="0" lvl="4" indent="-142875" algn="l" rtl="0">
              <a:spcBef>
                <a:spcPts val="600"/>
              </a:spcBef>
              <a:buClr>
                <a:schemeClr val="accent1"/>
              </a:buClr>
              <a:buSzPct val="75000"/>
              <a:buFont typeface="Noto Sans Symbols"/>
              <a:buChar char="■"/>
              <a:defRPr sz="1800" b="0" i="0" u="none" strike="noStrike" cap="none">
                <a:solidFill>
                  <a:srgbClr val="595959"/>
                </a:solidFill>
                <a:latin typeface="Rockwell"/>
                <a:ea typeface="Rockwell"/>
                <a:cs typeface="Rockwell"/>
                <a:sym typeface="Rockwell"/>
              </a:defRPr>
            </a:lvl5pPr>
            <a:lvl6pPr marL="1377950" marR="0" lvl="5" indent="-149225" algn="l" rtl="0">
              <a:spcBef>
                <a:spcPts val="360"/>
              </a:spcBef>
              <a:buClr>
                <a:srgbClr val="9FC3E3"/>
              </a:buClr>
              <a:buSzPct val="75000"/>
              <a:buFont typeface="Noto Sans Symbols"/>
              <a:buChar char="■"/>
              <a:defRPr sz="1800" b="0" i="0" u="none" strike="noStrike" cap="none">
                <a:solidFill>
                  <a:srgbClr val="595959"/>
                </a:solidFill>
                <a:latin typeface="Rockwell"/>
                <a:ea typeface="Rockwell"/>
                <a:cs typeface="Rockwell"/>
                <a:sym typeface="Rockwell"/>
              </a:defRPr>
            </a:lvl6pPr>
            <a:lvl7pPr marL="1603375" marR="0" lvl="6" indent="-146050" algn="l" rtl="0">
              <a:spcBef>
                <a:spcPts val="360"/>
              </a:spcBef>
              <a:buClr>
                <a:schemeClr val="accent1"/>
              </a:buClr>
              <a:buSzPct val="75000"/>
              <a:buFont typeface="Noto Sans Symbols"/>
              <a:buChar char="■"/>
              <a:defRPr sz="1800" b="0" i="0" u="none" strike="noStrike" cap="none">
                <a:solidFill>
                  <a:srgbClr val="595959"/>
                </a:solidFill>
                <a:latin typeface="Rockwell"/>
                <a:ea typeface="Rockwell"/>
                <a:cs typeface="Rockwell"/>
                <a:sym typeface="Rockwell"/>
              </a:defRPr>
            </a:lvl7pPr>
            <a:lvl8pPr marL="1830388" marR="0" lvl="7" indent="-144463" algn="l" rtl="0">
              <a:spcBef>
                <a:spcPts val="360"/>
              </a:spcBef>
              <a:buClr>
                <a:srgbClr val="9FC3E3"/>
              </a:buClr>
              <a:buSzPct val="75000"/>
              <a:buFont typeface="Noto Sans Symbols"/>
              <a:buChar char="■"/>
              <a:defRPr sz="1800" b="0" i="0" u="none" strike="noStrike" cap="none">
                <a:solidFill>
                  <a:srgbClr val="595959"/>
                </a:solidFill>
                <a:latin typeface="Rockwell"/>
                <a:ea typeface="Rockwell"/>
                <a:cs typeface="Rockwell"/>
                <a:sym typeface="Rockwell"/>
              </a:defRPr>
            </a:lvl8pPr>
            <a:lvl9pPr marL="2057400" marR="0" lvl="8" indent="-142875" algn="l" rtl="0">
              <a:spcBef>
                <a:spcPts val="360"/>
              </a:spcBef>
              <a:buClr>
                <a:schemeClr val="accent1"/>
              </a:buClr>
              <a:buSzPct val="75000"/>
              <a:buFont typeface="Noto Sans Symbols"/>
              <a:buChar char="■"/>
              <a:defRPr sz="1800" b="0" i="0" u="none" strike="noStrike" cap="none">
                <a:solidFill>
                  <a:srgbClr val="595959"/>
                </a:solidFill>
                <a:latin typeface="Rockwell"/>
                <a:ea typeface="Rockwell"/>
                <a:cs typeface="Rockwell"/>
                <a:sym typeface="Rockwell"/>
              </a:defRPr>
            </a:lvl9pPr>
          </a:lstStyle>
          <a:p>
            <a:endParaRPr/>
          </a:p>
        </p:txBody>
      </p:sp>
      <p:sp>
        <p:nvSpPr>
          <p:cNvPr id="125" name="Shape 125"/>
          <p:cNvSpPr txBox="1">
            <a:spLocks noGrp="1"/>
          </p:cNvSpPr>
          <p:nvPr>
            <p:ph type="body" idx="2"/>
          </p:nvPr>
        </p:nvSpPr>
        <p:spPr>
          <a:xfrm>
            <a:off x="502920" y="4164964"/>
            <a:ext cx="3657413" cy="1965959"/>
          </a:xfrm>
          <a:prstGeom prst="rect">
            <a:avLst/>
          </a:prstGeom>
          <a:noFill/>
          <a:ln>
            <a:noFill/>
          </a:ln>
        </p:spPr>
        <p:txBody>
          <a:bodyPr lIns="91425" tIns="91425" rIns="91425" bIns="91425" anchor="t" anchorCtr="0"/>
          <a:lstStyle>
            <a:lvl1pPr marL="228600" marR="0" lvl="0" indent="-142875" algn="l" rtl="0">
              <a:spcBef>
                <a:spcPts val="2000"/>
              </a:spcBef>
              <a:buClr>
                <a:schemeClr val="accent1"/>
              </a:buClr>
              <a:buSzPct val="75000"/>
              <a:buFont typeface="Noto Sans Symbols"/>
              <a:buChar char="■"/>
              <a:defRPr sz="1800" b="0" i="0" u="none" strike="noStrike" cap="none">
                <a:solidFill>
                  <a:srgbClr val="595959"/>
                </a:solidFill>
                <a:latin typeface="Rockwell"/>
                <a:ea typeface="Rockwell"/>
                <a:cs typeface="Rockwell"/>
                <a:sym typeface="Rockwell"/>
              </a:defRPr>
            </a:lvl1pPr>
            <a:lvl2pPr marL="457200" marR="0" lvl="1" indent="-142875" algn="l" rtl="0">
              <a:spcBef>
                <a:spcPts val="600"/>
              </a:spcBef>
              <a:buClr>
                <a:srgbClr val="9FC3E3"/>
              </a:buClr>
              <a:buSzPct val="75000"/>
              <a:buFont typeface="Noto Sans Symbols"/>
              <a:buChar char="■"/>
              <a:defRPr sz="1800" b="0" i="0" u="none" strike="noStrike" cap="none">
                <a:solidFill>
                  <a:srgbClr val="595959"/>
                </a:solidFill>
                <a:latin typeface="Rockwell"/>
                <a:ea typeface="Rockwell"/>
                <a:cs typeface="Rockwell"/>
                <a:sym typeface="Rockwell"/>
              </a:defRPr>
            </a:lvl2pPr>
            <a:lvl3pPr marL="685800" marR="0" lvl="2" indent="-142875" algn="l" rtl="0">
              <a:spcBef>
                <a:spcPts val="600"/>
              </a:spcBef>
              <a:buClr>
                <a:schemeClr val="accent1"/>
              </a:buClr>
              <a:buSzPct val="75000"/>
              <a:buFont typeface="Noto Sans Symbols"/>
              <a:buChar char="■"/>
              <a:defRPr sz="1800" b="0" i="0" u="none" strike="noStrike" cap="none">
                <a:solidFill>
                  <a:srgbClr val="595959"/>
                </a:solidFill>
                <a:latin typeface="Rockwell"/>
                <a:ea typeface="Rockwell"/>
                <a:cs typeface="Rockwell"/>
                <a:sym typeface="Rockwell"/>
              </a:defRPr>
            </a:lvl3pPr>
            <a:lvl4pPr marL="914400" marR="0" lvl="3" indent="-142875" algn="l" rtl="0">
              <a:spcBef>
                <a:spcPts val="600"/>
              </a:spcBef>
              <a:buClr>
                <a:srgbClr val="9FC3E3"/>
              </a:buClr>
              <a:buSzPct val="75000"/>
              <a:buFont typeface="Noto Sans Symbols"/>
              <a:buChar char="■"/>
              <a:defRPr sz="1800" b="0" i="0" u="none" strike="noStrike" cap="none">
                <a:solidFill>
                  <a:srgbClr val="595959"/>
                </a:solidFill>
                <a:latin typeface="Rockwell"/>
                <a:ea typeface="Rockwell"/>
                <a:cs typeface="Rockwell"/>
                <a:sym typeface="Rockwell"/>
              </a:defRPr>
            </a:lvl4pPr>
            <a:lvl5pPr marL="1143000" marR="0" lvl="4" indent="-142875" algn="l" rtl="0">
              <a:spcBef>
                <a:spcPts val="600"/>
              </a:spcBef>
              <a:buClr>
                <a:schemeClr val="accent1"/>
              </a:buClr>
              <a:buSzPct val="75000"/>
              <a:buFont typeface="Noto Sans Symbols"/>
              <a:buChar char="■"/>
              <a:defRPr sz="1800" b="0" i="0" u="none" strike="noStrike" cap="none">
                <a:solidFill>
                  <a:srgbClr val="595959"/>
                </a:solidFill>
                <a:latin typeface="Rockwell"/>
                <a:ea typeface="Rockwell"/>
                <a:cs typeface="Rockwell"/>
                <a:sym typeface="Rockwell"/>
              </a:defRPr>
            </a:lvl5pPr>
            <a:lvl6pPr marL="1377950" marR="0" lvl="5" indent="-149225" algn="l" rtl="0">
              <a:spcBef>
                <a:spcPts val="360"/>
              </a:spcBef>
              <a:buClr>
                <a:srgbClr val="9FC3E3"/>
              </a:buClr>
              <a:buSzPct val="75000"/>
              <a:buFont typeface="Noto Sans Symbols"/>
              <a:buChar char="■"/>
              <a:defRPr sz="1800" b="0" i="0" u="none" strike="noStrike" cap="none">
                <a:solidFill>
                  <a:srgbClr val="595959"/>
                </a:solidFill>
                <a:latin typeface="Rockwell"/>
                <a:ea typeface="Rockwell"/>
                <a:cs typeface="Rockwell"/>
                <a:sym typeface="Rockwell"/>
              </a:defRPr>
            </a:lvl6pPr>
            <a:lvl7pPr marL="1603375" marR="0" lvl="6" indent="-146050" algn="l" rtl="0">
              <a:spcBef>
                <a:spcPts val="360"/>
              </a:spcBef>
              <a:buClr>
                <a:schemeClr val="accent1"/>
              </a:buClr>
              <a:buSzPct val="75000"/>
              <a:buFont typeface="Noto Sans Symbols"/>
              <a:buChar char="■"/>
              <a:defRPr sz="1800" b="0" i="0" u="none" strike="noStrike" cap="none">
                <a:solidFill>
                  <a:srgbClr val="595959"/>
                </a:solidFill>
                <a:latin typeface="Rockwell"/>
                <a:ea typeface="Rockwell"/>
                <a:cs typeface="Rockwell"/>
                <a:sym typeface="Rockwell"/>
              </a:defRPr>
            </a:lvl7pPr>
            <a:lvl8pPr marL="1830388" marR="0" lvl="7" indent="-144463" algn="l" rtl="0">
              <a:spcBef>
                <a:spcPts val="360"/>
              </a:spcBef>
              <a:buClr>
                <a:srgbClr val="9FC3E3"/>
              </a:buClr>
              <a:buSzPct val="75000"/>
              <a:buFont typeface="Noto Sans Symbols"/>
              <a:buChar char="■"/>
              <a:defRPr sz="1800" b="0" i="0" u="none" strike="noStrike" cap="none">
                <a:solidFill>
                  <a:srgbClr val="595959"/>
                </a:solidFill>
                <a:latin typeface="Rockwell"/>
                <a:ea typeface="Rockwell"/>
                <a:cs typeface="Rockwell"/>
                <a:sym typeface="Rockwell"/>
              </a:defRPr>
            </a:lvl8pPr>
            <a:lvl9pPr marL="2057400" marR="0" lvl="8" indent="-142875" algn="l" rtl="0">
              <a:spcBef>
                <a:spcPts val="360"/>
              </a:spcBef>
              <a:buClr>
                <a:schemeClr val="accent1"/>
              </a:buClr>
              <a:buSzPct val="75000"/>
              <a:buFont typeface="Noto Sans Symbols"/>
              <a:buChar char="■"/>
              <a:defRPr sz="1800" b="0" i="0" u="none" strike="noStrike" cap="none">
                <a:solidFill>
                  <a:srgbClr val="595959"/>
                </a:solidFill>
                <a:latin typeface="Rockwell"/>
                <a:ea typeface="Rockwell"/>
                <a:cs typeface="Rockwell"/>
                <a:sym typeface="Rockwell"/>
              </a:defRPr>
            </a:lvl9pPr>
          </a:lstStyle>
          <a:p>
            <a:endParaRPr/>
          </a:p>
        </p:txBody>
      </p:sp>
      <p:sp>
        <p:nvSpPr>
          <p:cNvPr id="126" name="Shape 126"/>
          <p:cNvSpPr txBox="1">
            <a:spLocks noGrp="1"/>
          </p:cNvSpPr>
          <p:nvPr>
            <p:ph type="body" idx="3"/>
          </p:nvPr>
        </p:nvSpPr>
        <p:spPr>
          <a:xfrm>
            <a:off x="4410075" y="1985963"/>
            <a:ext cx="3657600" cy="1965959"/>
          </a:xfrm>
          <a:prstGeom prst="rect">
            <a:avLst/>
          </a:prstGeom>
          <a:noFill/>
          <a:ln>
            <a:noFill/>
          </a:ln>
        </p:spPr>
        <p:txBody>
          <a:bodyPr lIns="91425" tIns="91425" rIns="91425" bIns="91425" anchor="t" anchorCtr="0"/>
          <a:lstStyle>
            <a:lvl1pPr marL="228600" marR="0" lvl="0" indent="-142875" algn="l" rtl="0">
              <a:spcBef>
                <a:spcPts val="2000"/>
              </a:spcBef>
              <a:buClr>
                <a:schemeClr val="accent1"/>
              </a:buClr>
              <a:buSzPct val="75000"/>
              <a:buFont typeface="Noto Sans Symbols"/>
              <a:buChar char="■"/>
              <a:defRPr sz="1800" b="0" i="0" u="none" strike="noStrike" cap="none">
                <a:solidFill>
                  <a:srgbClr val="595959"/>
                </a:solidFill>
                <a:latin typeface="Rockwell"/>
                <a:ea typeface="Rockwell"/>
                <a:cs typeface="Rockwell"/>
                <a:sym typeface="Rockwell"/>
              </a:defRPr>
            </a:lvl1pPr>
            <a:lvl2pPr marL="457200" marR="0" lvl="1" indent="-142875" algn="l" rtl="0">
              <a:spcBef>
                <a:spcPts val="600"/>
              </a:spcBef>
              <a:buClr>
                <a:srgbClr val="9FC3E3"/>
              </a:buClr>
              <a:buSzPct val="75000"/>
              <a:buFont typeface="Noto Sans Symbols"/>
              <a:buChar char="■"/>
              <a:defRPr sz="1800" b="0" i="0" u="none" strike="noStrike" cap="none">
                <a:solidFill>
                  <a:srgbClr val="595959"/>
                </a:solidFill>
                <a:latin typeface="Rockwell"/>
                <a:ea typeface="Rockwell"/>
                <a:cs typeface="Rockwell"/>
                <a:sym typeface="Rockwell"/>
              </a:defRPr>
            </a:lvl2pPr>
            <a:lvl3pPr marL="685800" marR="0" lvl="2" indent="-142875" algn="l" rtl="0">
              <a:spcBef>
                <a:spcPts val="600"/>
              </a:spcBef>
              <a:buClr>
                <a:schemeClr val="accent1"/>
              </a:buClr>
              <a:buSzPct val="75000"/>
              <a:buFont typeface="Noto Sans Symbols"/>
              <a:buChar char="■"/>
              <a:defRPr sz="1800" b="0" i="0" u="none" strike="noStrike" cap="none">
                <a:solidFill>
                  <a:srgbClr val="595959"/>
                </a:solidFill>
                <a:latin typeface="Rockwell"/>
                <a:ea typeface="Rockwell"/>
                <a:cs typeface="Rockwell"/>
                <a:sym typeface="Rockwell"/>
              </a:defRPr>
            </a:lvl3pPr>
            <a:lvl4pPr marL="914400" marR="0" lvl="3" indent="-142875" algn="l" rtl="0">
              <a:spcBef>
                <a:spcPts val="600"/>
              </a:spcBef>
              <a:buClr>
                <a:srgbClr val="9FC3E3"/>
              </a:buClr>
              <a:buSzPct val="75000"/>
              <a:buFont typeface="Noto Sans Symbols"/>
              <a:buChar char="■"/>
              <a:defRPr sz="1800" b="0" i="0" u="none" strike="noStrike" cap="none">
                <a:solidFill>
                  <a:srgbClr val="595959"/>
                </a:solidFill>
                <a:latin typeface="Rockwell"/>
                <a:ea typeface="Rockwell"/>
                <a:cs typeface="Rockwell"/>
                <a:sym typeface="Rockwell"/>
              </a:defRPr>
            </a:lvl4pPr>
            <a:lvl5pPr marL="1143000" marR="0" lvl="4" indent="-142875" algn="l" rtl="0">
              <a:spcBef>
                <a:spcPts val="600"/>
              </a:spcBef>
              <a:buClr>
                <a:schemeClr val="accent1"/>
              </a:buClr>
              <a:buSzPct val="75000"/>
              <a:buFont typeface="Noto Sans Symbols"/>
              <a:buChar char="■"/>
              <a:defRPr sz="1800" b="0" i="0" u="none" strike="noStrike" cap="none">
                <a:solidFill>
                  <a:srgbClr val="595959"/>
                </a:solidFill>
                <a:latin typeface="Rockwell"/>
                <a:ea typeface="Rockwell"/>
                <a:cs typeface="Rockwell"/>
                <a:sym typeface="Rockwell"/>
              </a:defRPr>
            </a:lvl5pPr>
            <a:lvl6pPr marL="1377950" marR="0" lvl="5" indent="-149225" algn="l" rtl="0">
              <a:spcBef>
                <a:spcPts val="360"/>
              </a:spcBef>
              <a:buClr>
                <a:srgbClr val="9FC3E3"/>
              </a:buClr>
              <a:buSzPct val="75000"/>
              <a:buFont typeface="Noto Sans Symbols"/>
              <a:buChar char="■"/>
              <a:defRPr sz="1800" b="0" i="0" u="none" strike="noStrike" cap="none">
                <a:solidFill>
                  <a:srgbClr val="595959"/>
                </a:solidFill>
                <a:latin typeface="Rockwell"/>
                <a:ea typeface="Rockwell"/>
                <a:cs typeface="Rockwell"/>
                <a:sym typeface="Rockwell"/>
              </a:defRPr>
            </a:lvl6pPr>
            <a:lvl7pPr marL="1603375" marR="0" lvl="6" indent="-146050" algn="l" rtl="0">
              <a:spcBef>
                <a:spcPts val="360"/>
              </a:spcBef>
              <a:buClr>
                <a:schemeClr val="accent1"/>
              </a:buClr>
              <a:buSzPct val="75000"/>
              <a:buFont typeface="Noto Sans Symbols"/>
              <a:buChar char="■"/>
              <a:defRPr sz="1800" b="0" i="0" u="none" strike="noStrike" cap="none">
                <a:solidFill>
                  <a:srgbClr val="595959"/>
                </a:solidFill>
                <a:latin typeface="Rockwell"/>
                <a:ea typeface="Rockwell"/>
                <a:cs typeface="Rockwell"/>
                <a:sym typeface="Rockwell"/>
              </a:defRPr>
            </a:lvl7pPr>
            <a:lvl8pPr marL="1830388" marR="0" lvl="7" indent="-144463" algn="l" rtl="0">
              <a:spcBef>
                <a:spcPts val="360"/>
              </a:spcBef>
              <a:buClr>
                <a:srgbClr val="9FC3E3"/>
              </a:buClr>
              <a:buSzPct val="75000"/>
              <a:buFont typeface="Noto Sans Symbols"/>
              <a:buChar char="■"/>
              <a:defRPr sz="1800" b="0" i="0" u="none" strike="noStrike" cap="none">
                <a:solidFill>
                  <a:srgbClr val="595959"/>
                </a:solidFill>
                <a:latin typeface="Rockwell"/>
                <a:ea typeface="Rockwell"/>
                <a:cs typeface="Rockwell"/>
                <a:sym typeface="Rockwell"/>
              </a:defRPr>
            </a:lvl8pPr>
            <a:lvl9pPr marL="2057400" marR="0" lvl="8" indent="-142875" algn="l" rtl="0">
              <a:spcBef>
                <a:spcPts val="360"/>
              </a:spcBef>
              <a:buClr>
                <a:schemeClr val="accent1"/>
              </a:buClr>
              <a:buSzPct val="75000"/>
              <a:buFont typeface="Noto Sans Symbols"/>
              <a:buChar char="■"/>
              <a:defRPr sz="1800" b="0" i="0" u="none" strike="noStrike" cap="none">
                <a:solidFill>
                  <a:srgbClr val="595959"/>
                </a:solidFill>
                <a:latin typeface="Rockwell"/>
                <a:ea typeface="Rockwell"/>
                <a:cs typeface="Rockwell"/>
                <a:sym typeface="Rockwell"/>
              </a:defRPr>
            </a:lvl9pPr>
          </a:lstStyle>
          <a:p>
            <a:endParaRPr/>
          </a:p>
        </p:txBody>
      </p:sp>
      <p:sp>
        <p:nvSpPr>
          <p:cNvPr id="127" name="Shape 127"/>
          <p:cNvSpPr txBox="1">
            <a:spLocks noGrp="1"/>
          </p:cNvSpPr>
          <p:nvPr>
            <p:ph type="body" idx="4"/>
          </p:nvPr>
        </p:nvSpPr>
        <p:spPr>
          <a:xfrm>
            <a:off x="4410075" y="4169664"/>
            <a:ext cx="3657600" cy="1965959"/>
          </a:xfrm>
          <a:prstGeom prst="rect">
            <a:avLst/>
          </a:prstGeom>
          <a:noFill/>
          <a:ln>
            <a:noFill/>
          </a:ln>
        </p:spPr>
        <p:txBody>
          <a:bodyPr lIns="91425" tIns="91425" rIns="91425" bIns="91425" anchor="t" anchorCtr="0"/>
          <a:lstStyle>
            <a:lvl1pPr marL="228600" marR="0" lvl="0" indent="-142875" algn="l" rtl="0">
              <a:spcBef>
                <a:spcPts val="2000"/>
              </a:spcBef>
              <a:buClr>
                <a:schemeClr val="accent1"/>
              </a:buClr>
              <a:buSzPct val="75000"/>
              <a:buFont typeface="Noto Sans Symbols"/>
              <a:buChar char="■"/>
              <a:defRPr sz="1800" b="0" i="0" u="none" strike="noStrike" cap="none">
                <a:solidFill>
                  <a:srgbClr val="595959"/>
                </a:solidFill>
                <a:latin typeface="Rockwell"/>
                <a:ea typeface="Rockwell"/>
                <a:cs typeface="Rockwell"/>
                <a:sym typeface="Rockwell"/>
              </a:defRPr>
            </a:lvl1pPr>
            <a:lvl2pPr marL="457200" marR="0" lvl="1" indent="-142875" algn="l" rtl="0">
              <a:spcBef>
                <a:spcPts val="600"/>
              </a:spcBef>
              <a:buClr>
                <a:srgbClr val="9FC3E3"/>
              </a:buClr>
              <a:buSzPct val="75000"/>
              <a:buFont typeface="Noto Sans Symbols"/>
              <a:buChar char="■"/>
              <a:defRPr sz="1800" b="0" i="0" u="none" strike="noStrike" cap="none">
                <a:solidFill>
                  <a:srgbClr val="595959"/>
                </a:solidFill>
                <a:latin typeface="Rockwell"/>
                <a:ea typeface="Rockwell"/>
                <a:cs typeface="Rockwell"/>
                <a:sym typeface="Rockwell"/>
              </a:defRPr>
            </a:lvl2pPr>
            <a:lvl3pPr marL="685800" marR="0" lvl="2" indent="-142875" algn="l" rtl="0">
              <a:spcBef>
                <a:spcPts val="600"/>
              </a:spcBef>
              <a:buClr>
                <a:schemeClr val="accent1"/>
              </a:buClr>
              <a:buSzPct val="75000"/>
              <a:buFont typeface="Noto Sans Symbols"/>
              <a:buChar char="■"/>
              <a:defRPr sz="1800" b="0" i="0" u="none" strike="noStrike" cap="none">
                <a:solidFill>
                  <a:srgbClr val="595959"/>
                </a:solidFill>
                <a:latin typeface="Rockwell"/>
                <a:ea typeface="Rockwell"/>
                <a:cs typeface="Rockwell"/>
                <a:sym typeface="Rockwell"/>
              </a:defRPr>
            </a:lvl3pPr>
            <a:lvl4pPr marL="914400" marR="0" lvl="3" indent="-142875" algn="l" rtl="0">
              <a:spcBef>
                <a:spcPts val="600"/>
              </a:spcBef>
              <a:buClr>
                <a:srgbClr val="9FC3E3"/>
              </a:buClr>
              <a:buSzPct val="75000"/>
              <a:buFont typeface="Noto Sans Symbols"/>
              <a:buChar char="■"/>
              <a:defRPr sz="1800" b="0" i="0" u="none" strike="noStrike" cap="none">
                <a:solidFill>
                  <a:srgbClr val="595959"/>
                </a:solidFill>
                <a:latin typeface="Rockwell"/>
                <a:ea typeface="Rockwell"/>
                <a:cs typeface="Rockwell"/>
                <a:sym typeface="Rockwell"/>
              </a:defRPr>
            </a:lvl4pPr>
            <a:lvl5pPr marL="1143000" marR="0" lvl="4" indent="-142875" algn="l" rtl="0">
              <a:spcBef>
                <a:spcPts val="600"/>
              </a:spcBef>
              <a:buClr>
                <a:schemeClr val="accent1"/>
              </a:buClr>
              <a:buSzPct val="75000"/>
              <a:buFont typeface="Noto Sans Symbols"/>
              <a:buChar char="■"/>
              <a:defRPr sz="1800" b="0" i="0" u="none" strike="noStrike" cap="none">
                <a:solidFill>
                  <a:srgbClr val="595959"/>
                </a:solidFill>
                <a:latin typeface="Rockwell"/>
                <a:ea typeface="Rockwell"/>
                <a:cs typeface="Rockwell"/>
                <a:sym typeface="Rockwell"/>
              </a:defRPr>
            </a:lvl5pPr>
            <a:lvl6pPr marL="1377950" marR="0" lvl="5" indent="-149225" algn="l" rtl="0">
              <a:spcBef>
                <a:spcPts val="360"/>
              </a:spcBef>
              <a:buClr>
                <a:srgbClr val="9FC3E3"/>
              </a:buClr>
              <a:buSzPct val="75000"/>
              <a:buFont typeface="Noto Sans Symbols"/>
              <a:buChar char="■"/>
              <a:defRPr sz="1800" b="0" i="0" u="none" strike="noStrike" cap="none">
                <a:solidFill>
                  <a:srgbClr val="595959"/>
                </a:solidFill>
                <a:latin typeface="Rockwell"/>
                <a:ea typeface="Rockwell"/>
                <a:cs typeface="Rockwell"/>
                <a:sym typeface="Rockwell"/>
              </a:defRPr>
            </a:lvl6pPr>
            <a:lvl7pPr marL="1603375" marR="0" lvl="6" indent="-146050" algn="l" rtl="0">
              <a:spcBef>
                <a:spcPts val="360"/>
              </a:spcBef>
              <a:buClr>
                <a:schemeClr val="accent1"/>
              </a:buClr>
              <a:buSzPct val="75000"/>
              <a:buFont typeface="Noto Sans Symbols"/>
              <a:buChar char="■"/>
              <a:defRPr sz="1800" b="0" i="0" u="none" strike="noStrike" cap="none">
                <a:solidFill>
                  <a:srgbClr val="595959"/>
                </a:solidFill>
                <a:latin typeface="Rockwell"/>
                <a:ea typeface="Rockwell"/>
                <a:cs typeface="Rockwell"/>
                <a:sym typeface="Rockwell"/>
              </a:defRPr>
            </a:lvl7pPr>
            <a:lvl8pPr marL="1830388" marR="0" lvl="7" indent="-144463" algn="l" rtl="0">
              <a:spcBef>
                <a:spcPts val="360"/>
              </a:spcBef>
              <a:buClr>
                <a:srgbClr val="9FC3E3"/>
              </a:buClr>
              <a:buSzPct val="75000"/>
              <a:buFont typeface="Noto Sans Symbols"/>
              <a:buChar char="■"/>
              <a:defRPr sz="1800" b="0" i="0" u="none" strike="noStrike" cap="none">
                <a:solidFill>
                  <a:srgbClr val="595959"/>
                </a:solidFill>
                <a:latin typeface="Rockwell"/>
                <a:ea typeface="Rockwell"/>
                <a:cs typeface="Rockwell"/>
                <a:sym typeface="Rockwell"/>
              </a:defRPr>
            </a:lvl8pPr>
            <a:lvl9pPr marL="2057400" marR="0" lvl="8" indent="-142875" algn="l" rtl="0">
              <a:spcBef>
                <a:spcPts val="360"/>
              </a:spcBef>
              <a:buClr>
                <a:schemeClr val="accent1"/>
              </a:buClr>
              <a:buSzPct val="75000"/>
              <a:buFont typeface="Noto Sans Symbols"/>
              <a:buChar char="■"/>
              <a:defRPr sz="1800" b="0" i="0" u="none" strike="noStrike" cap="none">
                <a:solidFill>
                  <a:srgbClr val="595959"/>
                </a:solidFill>
                <a:latin typeface="Rockwell"/>
                <a:ea typeface="Rockwell"/>
                <a:cs typeface="Rockwell"/>
                <a:sym typeface="Rockwel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128"/>
        <p:cNvGrpSpPr/>
        <p:nvPr/>
      </p:nvGrpSpPr>
      <p:grpSpPr>
        <a:xfrm>
          <a:off x="0" y="0"/>
          <a:ext cx="0" cy="0"/>
          <a:chOff x="0" y="0"/>
          <a:chExt cx="0" cy="0"/>
        </a:xfrm>
      </p:grpSpPr>
      <p:sp>
        <p:nvSpPr>
          <p:cNvPr id="129" name="Shape 129"/>
          <p:cNvSpPr/>
          <p:nvPr/>
        </p:nvSpPr>
        <p:spPr>
          <a:xfrm>
            <a:off x="282575" y="228600"/>
            <a:ext cx="3451225" cy="6345238"/>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Rockwell"/>
              <a:ea typeface="Rockwell"/>
              <a:cs typeface="Rockwell"/>
              <a:sym typeface="Rockwell"/>
            </a:endParaRPr>
          </a:p>
        </p:txBody>
      </p:sp>
      <p:sp>
        <p:nvSpPr>
          <p:cNvPr id="130" name="Shape 130"/>
          <p:cNvSpPr txBox="1">
            <a:spLocks noGrp="1"/>
          </p:cNvSpPr>
          <p:nvPr>
            <p:ph type="title"/>
          </p:nvPr>
        </p:nvSpPr>
        <p:spPr>
          <a:xfrm>
            <a:off x="380555" y="2571750"/>
            <a:ext cx="3255264" cy="1162049"/>
          </a:xfrm>
          <a:prstGeom prst="rect">
            <a:avLst/>
          </a:prstGeom>
          <a:noFill/>
          <a:ln>
            <a:noFill/>
          </a:ln>
        </p:spPr>
        <p:txBody>
          <a:bodyPr lIns="91425" tIns="91425" rIns="91425" bIns="91425" anchor="b" anchorCtr="0"/>
          <a:lstStyle>
            <a:lvl1pPr marL="0" marR="0" lvl="0" indent="0" algn="l" rtl="0">
              <a:spcBef>
                <a:spcPts val="0"/>
              </a:spcBef>
              <a:buClr>
                <a:schemeClr val="lt1"/>
              </a:buClr>
              <a:buFont typeface="Rockwell"/>
              <a:buNone/>
              <a:defRPr sz="2600" b="0" i="0" u="none" strike="noStrike" cap="none">
                <a:solidFill>
                  <a:schemeClr val="lt1"/>
                </a:solidFill>
                <a:latin typeface="Rockwell"/>
                <a:ea typeface="Rockwell"/>
                <a:cs typeface="Rockwell"/>
                <a:sym typeface="Rockwel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31" name="Shape 131"/>
          <p:cNvSpPr txBox="1">
            <a:spLocks noGrp="1"/>
          </p:cNvSpPr>
          <p:nvPr>
            <p:ph type="body" idx="1"/>
          </p:nvPr>
        </p:nvSpPr>
        <p:spPr>
          <a:xfrm>
            <a:off x="4168775" y="273050"/>
            <a:ext cx="4597398" cy="5853112"/>
          </a:xfrm>
          <a:prstGeom prst="rect">
            <a:avLst/>
          </a:prstGeom>
          <a:noFill/>
          <a:ln>
            <a:noFill/>
          </a:ln>
        </p:spPr>
        <p:txBody>
          <a:bodyPr lIns="91425" tIns="91425" rIns="91425" bIns="91425" anchor="t" anchorCtr="0"/>
          <a:lstStyle>
            <a:lvl1pPr marL="228600" marR="0" lvl="0" indent="-142875" algn="l" rtl="0">
              <a:spcBef>
                <a:spcPts val="2000"/>
              </a:spcBef>
              <a:buClr>
                <a:schemeClr val="accent1"/>
              </a:buClr>
              <a:buSzPct val="75000"/>
              <a:buFont typeface="Noto Sans Symbols"/>
              <a:buChar char="■"/>
              <a:defRPr sz="1800" b="0" i="0" u="none" strike="noStrike" cap="none">
                <a:solidFill>
                  <a:srgbClr val="595959"/>
                </a:solidFill>
                <a:latin typeface="Rockwell"/>
                <a:ea typeface="Rockwell"/>
                <a:cs typeface="Rockwell"/>
                <a:sym typeface="Rockwell"/>
              </a:defRPr>
            </a:lvl1pPr>
            <a:lvl2pPr marL="457200" marR="0" lvl="1" indent="-142875" algn="l" rtl="0">
              <a:spcBef>
                <a:spcPts val="600"/>
              </a:spcBef>
              <a:buClr>
                <a:srgbClr val="9FC3E3"/>
              </a:buClr>
              <a:buSzPct val="75000"/>
              <a:buFont typeface="Noto Sans Symbols"/>
              <a:buChar char="■"/>
              <a:defRPr sz="1800" b="0" i="0" u="none" strike="noStrike" cap="none">
                <a:solidFill>
                  <a:srgbClr val="595959"/>
                </a:solidFill>
                <a:latin typeface="Rockwell"/>
                <a:ea typeface="Rockwell"/>
                <a:cs typeface="Rockwell"/>
                <a:sym typeface="Rockwell"/>
              </a:defRPr>
            </a:lvl2pPr>
            <a:lvl3pPr marL="685800" marR="0" lvl="2" indent="-142875" algn="l" rtl="0">
              <a:spcBef>
                <a:spcPts val="600"/>
              </a:spcBef>
              <a:buClr>
                <a:schemeClr val="accent1"/>
              </a:buClr>
              <a:buSzPct val="75000"/>
              <a:buFont typeface="Noto Sans Symbols"/>
              <a:buChar char="■"/>
              <a:defRPr sz="1800" b="0" i="0" u="none" strike="noStrike" cap="none">
                <a:solidFill>
                  <a:srgbClr val="595959"/>
                </a:solidFill>
                <a:latin typeface="Rockwell"/>
                <a:ea typeface="Rockwell"/>
                <a:cs typeface="Rockwell"/>
                <a:sym typeface="Rockwell"/>
              </a:defRPr>
            </a:lvl3pPr>
            <a:lvl4pPr marL="914400" marR="0" lvl="3" indent="-142875" algn="l" rtl="0">
              <a:spcBef>
                <a:spcPts val="600"/>
              </a:spcBef>
              <a:buClr>
                <a:srgbClr val="9FC3E3"/>
              </a:buClr>
              <a:buSzPct val="75000"/>
              <a:buFont typeface="Noto Sans Symbols"/>
              <a:buChar char="■"/>
              <a:defRPr sz="1800" b="0" i="0" u="none" strike="noStrike" cap="none">
                <a:solidFill>
                  <a:srgbClr val="595959"/>
                </a:solidFill>
                <a:latin typeface="Rockwell"/>
                <a:ea typeface="Rockwell"/>
                <a:cs typeface="Rockwell"/>
                <a:sym typeface="Rockwell"/>
              </a:defRPr>
            </a:lvl4pPr>
            <a:lvl5pPr marL="1143000" marR="0" lvl="4" indent="-142875" algn="l" rtl="0">
              <a:spcBef>
                <a:spcPts val="600"/>
              </a:spcBef>
              <a:buClr>
                <a:schemeClr val="accent1"/>
              </a:buClr>
              <a:buSzPct val="75000"/>
              <a:buFont typeface="Noto Sans Symbols"/>
              <a:buChar char="■"/>
              <a:defRPr sz="1800" b="0" i="0" u="none" strike="noStrike" cap="none">
                <a:solidFill>
                  <a:srgbClr val="595959"/>
                </a:solidFill>
                <a:latin typeface="Rockwell"/>
                <a:ea typeface="Rockwell"/>
                <a:cs typeface="Rockwell"/>
                <a:sym typeface="Rockwell"/>
              </a:defRPr>
            </a:lvl5pPr>
            <a:lvl6pPr marL="1377950" marR="0" lvl="5" indent="-139700" algn="l" rtl="0">
              <a:spcBef>
                <a:spcPts val="400"/>
              </a:spcBef>
              <a:buClr>
                <a:srgbClr val="9FC3E3"/>
              </a:buClr>
              <a:buSzPct val="75000"/>
              <a:buFont typeface="Noto Sans Symbols"/>
              <a:buChar char="■"/>
              <a:defRPr sz="2000" b="0" i="0" u="none" strike="noStrike" cap="none">
                <a:solidFill>
                  <a:srgbClr val="595959"/>
                </a:solidFill>
                <a:latin typeface="Rockwell"/>
                <a:ea typeface="Rockwell"/>
                <a:cs typeface="Rockwell"/>
                <a:sym typeface="Rockwell"/>
              </a:defRPr>
            </a:lvl6pPr>
            <a:lvl7pPr marL="1603375" marR="0" lvl="6" indent="-136525" algn="l" rtl="0">
              <a:spcBef>
                <a:spcPts val="400"/>
              </a:spcBef>
              <a:buClr>
                <a:schemeClr val="accent1"/>
              </a:buClr>
              <a:buSzPct val="75000"/>
              <a:buFont typeface="Noto Sans Symbols"/>
              <a:buChar char="■"/>
              <a:defRPr sz="2000" b="0" i="0" u="none" strike="noStrike" cap="none">
                <a:solidFill>
                  <a:srgbClr val="595959"/>
                </a:solidFill>
                <a:latin typeface="Rockwell"/>
                <a:ea typeface="Rockwell"/>
                <a:cs typeface="Rockwell"/>
                <a:sym typeface="Rockwell"/>
              </a:defRPr>
            </a:lvl7pPr>
            <a:lvl8pPr marL="1830388" marR="0" lvl="7" indent="-134938" algn="l" rtl="0">
              <a:spcBef>
                <a:spcPts val="400"/>
              </a:spcBef>
              <a:buClr>
                <a:srgbClr val="9FC3E3"/>
              </a:buClr>
              <a:buSzPct val="75000"/>
              <a:buFont typeface="Noto Sans Symbols"/>
              <a:buChar char="■"/>
              <a:defRPr sz="2000" b="0" i="0" u="none" strike="noStrike" cap="none">
                <a:solidFill>
                  <a:srgbClr val="595959"/>
                </a:solidFill>
                <a:latin typeface="Rockwell"/>
                <a:ea typeface="Rockwell"/>
                <a:cs typeface="Rockwell"/>
                <a:sym typeface="Rockwell"/>
              </a:defRPr>
            </a:lvl8pPr>
            <a:lvl9pPr marL="2057400" marR="0" lvl="8" indent="-133350" algn="l" rtl="0">
              <a:spcBef>
                <a:spcPts val="400"/>
              </a:spcBef>
              <a:buClr>
                <a:schemeClr val="accent1"/>
              </a:buClr>
              <a:buSzPct val="75000"/>
              <a:buFont typeface="Noto Sans Symbols"/>
              <a:buChar char="■"/>
              <a:defRPr sz="2000" b="0" i="0" u="none" strike="noStrike" cap="none">
                <a:solidFill>
                  <a:srgbClr val="595959"/>
                </a:solidFill>
                <a:latin typeface="Rockwell"/>
                <a:ea typeface="Rockwell"/>
                <a:cs typeface="Rockwell"/>
                <a:sym typeface="Rockwell"/>
              </a:defRPr>
            </a:lvl9pPr>
          </a:lstStyle>
          <a:p>
            <a:endParaRPr/>
          </a:p>
        </p:txBody>
      </p:sp>
      <p:sp>
        <p:nvSpPr>
          <p:cNvPr id="132" name="Shape 132"/>
          <p:cNvSpPr txBox="1">
            <a:spLocks noGrp="1"/>
          </p:cNvSpPr>
          <p:nvPr>
            <p:ph type="body" idx="2"/>
          </p:nvPr>
        </p:nvSpPr>
        <p:spPr>
          <a:xfrm>
            <a:off x="381092" y="3733800"/>
            <a:ext cx="3255264" cy="2392363"/>
          </a:xfrm>
          <a:prstGeom prst="rect">
            <a:avLst/>
          </a:prstGeom>
          <a:noFill/>
          <a:ln>
            <a:noFill/>
          </a:ln>
        </p:spPr>
        <p:txBody>
          <a:bodyPr lIns="91425" tIns="91425" rIns="91425" bIns="91425" anchor="t" anchorCtr="0"/>
          <a:lstStyle>
            <a:lvl1pPr marL="0" marR="0" lvl="0" indent="0" algn="l" rtl="0">
              <a:spcBef>
                <a:spcPts val="600"/>
              </a:spcBef>
              <a:buClr>
                <a:schemeClr val="accent1"/>
              </a:buClr>
              <a:buFont typeface="Noto Sans Symbols"/>
              <a:buNone/>
              <a:defRPr sz="1400" b="0" i="0" u="none" strike="noStrike" cap="none">
                <a:solidFill>
                  <a:schemeClr val="lt1"/>
                </a:solidFill>
                <a:latin typeface="Rockwell"/>
                <a:ea typeface="Rockwell"/>
                <a:cs typeface="Rockwell"/>
                <a:sym typeface="Rockwell"/>
              </a:defRPr>
            </a:lvl1pPr>
            <a:lvl2pPr marL="457200" marR="0" lvl="1" indent="0" algn="l" rtl="0">
              <a:spcBef>
                <a:spcPts val="600"/>
              </a:spcBef>
              <a:buClr>
                <a:srgbClr val="9FC3E3"/>
              </a:buClr>
              <a:buFont typeface="Noto Sans Symbols"/>
              <a:buNone/>
              <a:defRPr sz="1200" b="0" i="0" u="none" strike="noStrike" cap="none">
                <a:solidFill>
                  <a:srgbClr val="595959"/>
                </a:solidFill>
                <a:latin typeface="Rockwell"/>
                <a:ea typeface="Rockwell"/>
                <a:cs typeface="Rockwell"/>
                <a:sym typeface="Rockwell"/>
              </a:defRPr>
            </a:lvl2pPr>
            <a:lvl3pPr marL="914400" marR="0" lvl="2" indent="0" algn="l" rtl="0">
              <a:spcBef>
                <a:spcPts val="600"/>
              </a:spcBef>
              <a:buClr>
                <a:schemeClr val="accent1"/>
              </a:buClr>
              <a:buFont typeface="Noto Sans Symbols"/>
              <a:buNone/>
              <a:defRPr sz="1000" b="0" i="0" u="none" strike="noStrike" cap="none">
                <a:solidFill>
                  <a:srgbClr val="595959"/>
                </a:solidFill>
                <a:latin typeface="Rockwell"/>
                <a:ea typeface="Rockwell"/>
                <a:cs typeface="Rockwell"/>
                <a:sym typeface="Rockwell"/>
              </a:defRPr>
            </a:lvl3pPr>
            <a:lvl4pPr marL="1371600" marR="0" lvl="3" indent="0" algn="l" rtl="0">
              <a:spcBef>
                <a:spcPts val="600"/>
              </a:spcBef>
              <a:buClr>
                <a:srgbClr val="9FC3E3"/>
              </a:buClr>
              <a:buFont typeface="Noto Sans Symbols"/>
              <a:buNone/>
              <a:defRPr sz="900" b="0" i="0" u="none" strike="noStrike" cap="none">
                <a:solidFill>
                  <a:srgbClr val="595959"/>
                </a:solidFill>
                <a:latin typeface="Rockwell"/>
                <a:ea typeface="Rockwell"/>
                <a:cs typeface="Rockwell"/>
                <a:sym typeface="Rockwell"/>
              </a:defRPr>
            </a:lvl4pPr>
            <a:lvl5pPr marL="1828800" marR="0" lvl="4" indent="0" algn="l" rtl="0">
              <a:spcBef>
                <a:spcPts val="600"/>
              </a:spcBef>
              <a:buClr>
                <a:schemeClr val="accent1"/>
              </a:buClr>
              <a:buFont typeface="Noto Sans Symbols"/>
              <a:buNone/>
              <a:defRPr sz="900" b="0" i="0" u="none" strike="noStrike" cap="none">
                <a:solidFill>
                  <a:srgbClr val="595959"/>
                </a:solidFill>
                <a:latin typeface="Rockwell"/>
                <a:ea typeface="Rockwell"/>
                <a:cs typeface="Rockwell"/>
                <a:sym typeface="Rockwell"/>
              </a:defRPr>
            </a:lvl5pPr>
            <a:lvl6pPr marL="2286000" marR="0" lvl="5" indent="0" algn="l" rtl="0">
              <a:spcBef>
                <a:spcPts val="180"/>
              </a:spcBef>
              <a:buClr>
                <a:srgbClr val="9FC3E3"/>
              </a:buClr>
              <a:buFont typeface="Noto Sans Symbols"/>
              <a:buNone/>
              <a:defRPr sz="900" b="0" i="0" u="none" strike="noStrike" cap="none">
                <a:solidFill>
                  <a:srgbClr val="595959"/>
                </a:solidFill>
                <a:latin typeface="Rockwell"/>
                <a:ea typeface="Rockwell"/>
                <a:cs typeface="Rockwell"/>
                <a:sym typeface="Rockwell"/>
              </a:defRPr>
            </a:lvl6pPr>
            <a:lvl7pPr marL="2743200" marR="0" lvl="6" indent="0" algn="l" rtl="0">
              <a:spcBef>
                <a:spcPts val="180"/>
              </a:spcBef>
              <a:buClr>
                <a:schemeClr val="accent1"/>
              </a:buClr>
              <a:buFont typeface="Noto Sans Symbols"/>
              <a:buNone/>
              <a:defRPr sz="900" b="0" i="0" u="none" strike="noStrike" cap="none">
                <a:solidFill>
                  <a:srgbClr val="595959"/>
                </a:solidFill>
                <a:latin typeface="Rockwell"/>
                <a:ea typeface="Rockwell"/>
                <a:cs typeface="Rockwell"/>
                <a:sym typeface="Rockwell"/>
              </a:defRPr>
            </a:lvl7pPr>
            <a:lvl8pPr marL="3200400" marR="0" lvl="7" indent="0" algn="l" rtl="0">
              <a:spcBef>
                <a:spcPts val="180"/>
              </a:spcBef>
              <a:buClr>
                <a:srgbClr val="9FC3E3"/>
              </a:buClr>
              <a:buFont typeface="Noto Sans Symbols"/>
              <a:buNone/>
              <a:defRPr sz="900" b="0" i="0" u="none" strike="noStrike" cap="none">
                <a:solidFill>
                  <a:srgbClr val="595959"/>
                </a:solidFill>
                <a:latin typeface="Rockwell"/>
                <a:ea typeface="Rockwell"/>
                <a:cs typeface="Rockwell"/>
                <a:sym typeface="Rockwell"/>
              </a:defRPr>
            </a:lvl8pPr>
            <a:lvl9pPr marL="3657600" marR="0" lvl="8" indent="0" algn="l" rtl="0">
              <a:spcBef>
                <a:spcPts val="180"/>
              </a:spcBef>
              <a:buClr>
                <a:schemeClr val="accent1"/>
              </a:buClr>
              <a:buFont typeface="Noto Sans Symbols"/>
              <a:buNone/>
              <a:defRPr sz="900" b="0" i="0" u="none" strike="noStrike" cap="none">
                <a:solidFill>
                  <a:srgbClr val="595959"/>
                </a:solidFill>
                <a:latin typeface="Rockwell"/>
                <a:ea typeface="Rockwell"/>
                <a:cs typeface="Rockwell"/>
                <a:sym typeface="Rockwell"/>
              </a:defRPr>
            </a:lvl9pPr>
          </a:lstStyle>
          <a:p>
            <a:endParaRPr/>
          </a:p>
        </p:txBody>
      </p:sp>
      <p:sp>
        <p:nvSpPr>
          <p:cNvPr id="133" name="Shape 133"/>
          <p:cNvSpPr txBox="1">
            <a:spLocks noGrp="1"/>
          </p:cNvSpPr>
          <p:nvPr>
            <p:ph type="dt" idx="10"/>
          </p:nvPr>
        </p:nvSpPr>
        <p:spPr>
          <a:xfrm>
            <a:off x="7391399" y="6423585"/>
            <a:ext cx="1537447" cy="365125"/>
          </a:xfrm>
          <a:prstGeom prst="rect">
            <a:avLst/>
          </a:prstGeom>
          <a:noFill/>
          <a:ln>
            <a:noFill/>
          </a:ln>
        </p:spPr>
        <p:txBody>
          <a:bodyPr lIns="91425" tIns="91425" rIns="91425" bIns="91425" anchor="ctr" anchorCtr="0"/>
          <a:lstStyle>
            <a:lvl1pPr marL="0" marR="0" lvl="0" indent="0" algn="r" rtl="0">
              <a:spcBef>
                <a:spcPts val="0"/>
              </a:spcBef>
              <a:buNone/>
              <a:defRPr sz="1100">
                <a:solidFill>
                  <a:srgbClr val="595959"/>
                </a:solidFill>
                <a:latin typeface="Rockwell"/>
                <a:ea typeface="Rockwell"/>
                <a:cs typeface="Rockwell"/>
                <a:sym typeface="Rockwell"/>
              </a:defRPr>
            </a:lvl1pPr>
            <a:lvl2pPr marL="457200" marR="0" lvl="1" indent="0" algn="l" rtl="0">
              <a:spcBef>
                <a:spcPts val="0"/>
              </a:spcBef>
              <a:buNone/>
              <a:defRPr sz="1800" b="0" i="0" u="none" strike="noStrike" cap="none">
                <a:solidFill>
                  <a:schemeClr val="dk1"/>
                </a:solidFill>
                <a:latin typeface="Rockwell"/>
                <a:ea typeface="Rockwell"/>
                <a:cs typeface="Rockwell"/>
                <a:sym typeface="Rockwell"/>
              </a:defRPr>
            </a:lvl2pPr>
            <a:lvl3pPr marL="914400" marR="0" lvl="2" indent="0" algn="l" rtl="0">
              <a:spcBef>
                <a:spcPts val="0"/>
              </a:spcBef>
              <a:buNone/>
              <a:defRPr sz="1800" b="0" i="0" u="none" strike="noStrike" cap="none">
                <a:solidFill>
                  <a:schemeClr val="dk1"/>
                </a:solidFill>
                <a:latin typeface="Rockwell"/>
                <a:ea typeface="Rockwell"/>
                <a:cs typeface="Rockwell"/>
                <a:sym typeface="Rockwell"/>
              </a:defRPr>
            </a:lvl3pPr>
            <a:lvl4pPr marL="1371600" marR="0" lvl="3" indent="0" algn="l" rtl="0">
              <a:spcBef>
                <a:spcPts val="0"/>
              </a:spcBef>
              <a:buNone/>
              <a:defRPr sz="1800" b="0" i="0" u="none" strike="noStrike" cap="none">
                <a:solidFill>
                  <a:schemeClr val="dk1"/>
                </a:solidFill>
                <a:latin typeface="Rockwell"/>
                <a:ea typeface="Rockwell"/>
                <a:cs typeface="Rockwell"/>
                <a:sym typeface="Rockwell"/>
              </a:defRPr>
            </a:lvl4pPr>
            <a:lvl5pPr marL="1828800" marR="0" lvl="4" indent="0" algn="l" rtl="0">
              <a:spcBef>
                <a:spcPts val="0"/>
              </a:spcBef>
              <a:buNone/>
              <a:defRPr sz="1800" b="0" i="0" u="none" strike="noStrike" cap="none">
                <a:solidFill>
                  <a:schemeClr val="dk1"/>
                </a:solidFill>
                <a:latin typeface="Rockwell"/>
                <a:ea typeface="Rockwell"/>
                <a:cs typeface="Rockwell"/>
                <a:sym typeface="Rockwell"/>
              </a:defRPr>
            </a:lvl5pPr>
            <a:lvl6pPr marL="2286000" marR="0" lvl="5" indent="0" algn="l" rtl="0">
              <a:spcBef>
                <a:spcPts val="0"/>
              </a:spcBef>
              <a:buNone/>
              <a:defRPr sz="1800" b="0" i="0" u="none" strike="noStrike" cap="none">
                <a:solidFill>
                  <a:schemeClr val="dk1"/>
                </a:solidFill>
                <a:latin typeface="Rockwell"/>
                <a:ea typeface="Rockwell"/>
                <a:cs typeface="Rockwell"/>
                <a:sym typeface="Rockwell"/>
              </a:defRPr>
            </a:lvl6pPr>
            <a:lvl7pPr marL="2743200" marR="0" lvl="6" indent="0" algn="l" rtl="0">
              <a:spcBef>
                <a:spcPts val="0"/>
              </a:spcBef>
              <a:buNone/>
              <a:defRPr sz="1800" b="0" i="0" u="none" strike="noStrike" cap="none">
                <a:solidFill>
                  <a:schemeClr val="dk1"/>
                </a:solidFill>
                <a:latin typeface="Rockwell"/>
                <a:ea typeface="Rockwell"/>
                <a:cs typeface="Rockwell"/>
                <a:sym typeface="Rockwell"/>
              </a:defRPr>
            </a:lvl7pPr>
            <a:lvl8pPr marL="3200400" marR="0" lvl="7" indent="0" algn="l" rtl="0">
              <a:spcBef>
                <a:spcPts val="0"/>
              </a:spcBef>
              <a:buNone/>
              <a:defRPr sz="1800" b="0" i="0" u="none" strike="noStrike" cap="none">
                <a:solidFill>
                  <a:schemeClr val="dk1"/>
                </a:solidFill>
                <a:latin typeface="Rockwell"/>
                <a:ea typeface="Rockwell"/>
                <a:cs typeface="Rockwell"/>
                <a:sym typeface="Rockwell"/>
              </a:defRPr>
            </a:lvl8pPr>
            <a:lvl9pPr marL="3657600" marR="0" lvl="8" indent="0" algn="l" rtl="0">
              <a:spcBef>
                <a:spcPts val="0"/>
              </a:spcBef>
              <a:buNone/>
              <a:defRPr sz="1800" b="0" i="0" u="none" strike="noStrike" cap="none">
                <a:solidFill>
                  <a:schemeClr val="dk1"/>
                </a:solidFill>
                <a:latin typeface="Rockwell"/>
                <a:ea typeface="Rockwell"/>
                <a:cs typeface="Rockwell"/>
                <a:sym typeface="Rockwell"/>
              </a:defRPr>
            </a:lvl9pPr>
          </a:lstStyle>
          <a:p>
            <a:endParaRPr/>
          </a:p>
        </p:txBody>
      </p:sp>
      <p:sp>
        <p:nvSpPr>
          <p:cNvPr id="134" name="Shape 134"/>
          <p:cNvSpPr txBox="1">
            <a:spLocks noGrp="1"/>
          </p:cNvSpPr>
          <p:nvPr>
            <p:ph type="ftr" idx="11"/>
          </p:nvPr>
        </p:nvSpPr>
        <p:spPr>
          <a:xfrm>
            <a:off x="3859305" y="6423585"/>
            <a:ext cx="3316940" cy="365125"/>
          </a:xfrm>
          <a:prstGeom prst="rect">
            <a:avLst/>
          </a:prstGeom>
          <a:noFill/>
          <a:ln>
            <a:noFill/>
          </a:ln>
        </p:spPr>
        <p:txBody>
          <a:bodyPr lIns="91425" tIns="91425" rIns="91425" bIns="91425" anchor="ctr" anchorCtr="0"/>
          <a:lstStyle>
            <a:lvl1pPr marL="0" marR="0" lvl="0" indent="0" algn="l" rtl="0">
              <a:spcBef>
                <a:spcPts val="0"/>
              </a:spcBef>
              <a:buNone/>
              <a:defRPr sz="1100">
                <a:solidFill>
                  <a:srgbClr val="595959"/>
                </a:solidFill>
                <a:latin typeface="Rockwell"/>
                <a:ea typeface="Rockwell"/>
                <a:cs typeface="Rockwell"/>
                <a:sym typeface="Rockwell"/>
              </a:defRPr>
            </a:lvl1pPr>
            <a:lvl2pPr marL="457200" marR="0" lvl="1" indent="0" algn="l" rtl="0">
              <a:spcBef>
                <a:spcPts val="0"/>
              </a:spcBef>
              <a:buNone/>
              <a:defRPr sz="1800" b="0" i="0" u="none" strike="noStrike" cap="none">
                <a:solidFill>
                  <a:schemeClr val="dk1"/>
                </a:solidFill>
                <a:latin typeface="Rockwell"/>
                <a:ea typeface="Rockwell"/>
                <a:cs typeface="Rockwell"/>
                <a:sym typeface="Rockwell"/>
              </a:defRPr>
            </a:lvl2pPr>
            <a:lvl3pPr marL="914400" marR="0" lvl="2" indent="0" algn="l" rtl="0">
              <a:spcBef>
                <a:spcPts val="0"/>
              </a:spcBef>
              <a:buNone/>
              <a:defRPr sz="1800" b="0" i="0" u="none" strike="noStrike" cap="none">
                <a:solidFill>
                  <a:schemeClr val="dk1"/>
                </a:solidFill>
                <a:latin typeface="Rockwell"/>
                <a:ea typeface="Rockwell"/>
                <a:cs typeface="Rockwell"/>
                <a:sym typeface="Rockwell"/>
              </a:defRPr>
            </a:lvl3pPr>
            <a:lvl4pPr marL="1371600" marR="0" lvl="3" indent="0" algn="l" rtl="0">
              <a:spcBef>
                <a:spcPts val="0"/>
              </a:spcBef>
              <a:buNone/>
              <a:defRPr sz="1800" b="0" i="0" u="none" strike="noStrike" cap="none">
                <a:solidFill>
                  <a:schemeClr val="dk1"/>
                </a:solidFill>
                <a:latin typeface="Rockwell"/>
                <a:ea typeface="Rockwell"/>
                <a:cs typeface="Rockwell"/>
                <a:sym typeface="Rockwell"/>
              </a:defRPr>
            </a:lvl4pPr>
            <a:lvl5pPr marL="1828800" marR="0" lvl="4" indent="0" algn="l" rtl="0">
              <a:spcBef>
                <a:spcPts val="0"/>
              </a:spcBef>
              <a:buNone/>
              <a:defRPr sz="1800" b="0" i="0" u="none" strike="noStrike" cap="none">
                <a:solidFill>
                  <a:schemeClr val="dk1"/>
                </a:solidFill>
                <a:latin typeface="Rockwell"/>
                <a:ea typeface="Rockwell"/>
                <a:cs typeface="Rockwell"/>
                <a:sym typeface="Rockwell"/>
              </a:defRPr>
            </a:lvl5pPr>
            <a:lvl6pPr marL="2286000" marR="0" lvl="5" indent="0" algn="l" rtl="0">
              <a:spcBef>
                <a:spcPts val="0"/>
              </a:spcBef>
              <a:buNone/>
              <a:defRPr sz="1800" b="0" i="0" u="none" strike="noStrike" cap="none">
                <a:solidFill>
                  <a:schemeClr val="dk1"/>
                </a:solidFill>
                <a:latin typeface="Rockwell"/>
                <a:ea typeface="Rockwell"/>
                <a:cs typeface="Rockwell"/>
                <a:sym typeface="Rockwell"/>
              </a:defRPr>
            </a:lvl6pPr>
            <a:lvl7pPr marL="2743200" marR="0" lvl="6" indent="0" algn="l" rtl="0">
              <a:spcBef>
                <a:spcPts val="0"/>
              </a:spcBef>
              <a:buNone/>
              <a:defRPr sz="1800" b="0" i="0" u="none" strike="noStrike" cap="none">
                <a:solidFill>
                  <a:schemeClr val="dk1"/>
                </a:solidFill>
                <a:latin typeface="Rockwell"/>
                <a:ea typeface="Rockwell"/>
                <a:cs typeface="Rockwell"/>
                <a:sym typeface="Rockwell"/>
              </a:defRPr>
            </a:lvl7pPr>
            <a:lvl8pPr marL="3200400" marR="0" lvl="7" indent="0" algn="l" rtl="0">
              <a:spcBef>
                <a:spcPts val="0"/>
              </a:spcBef>
              <a:buNone/>
              <a:defRPr sz="1800" b="0" i="0" u="none" strike="noStrike" cap="none">
                <a:solidFill>
                  <a:schemeClr val="dk1"/>
                </a:solidFill>
                <a:latin typeface="Rockwell"/>
                <a:ea typeface="Rockwell"/>
                <a:cs typeface="Rockwell"/>
                <a:sym typeface="Rockwell"/>
              </a:defRPr>
            </a:lvl8pPr>
            <a:lvl9pPr marL="3657600" marR="0" lvl="8" indent="0" algn="l" rtl="0">
              <a:spcBef>
                <a:spcPts val="0"/>
              </a:spcBef>
              <a:buNone/>
              <a:defRPr sz="1800" b="0" i="0" u="none" strike="noStrike" cap="none">
                <a:solidFill>
                  <a:schemeClr val="dk1"/>
                </a:solidFill>
                <a:latin typeface="Rockwell"/>
                <a:ea typeface="Rockwell"/>
                <a:cs typeface="Rockwell"/>
                <a:sym typeface="Rockwell"/>
              </a:defRPr>
            </a:lvl9pPr>
          </a:lstStyle>
          <a:p>
            <a:endParaRPr/>
          </a:p>
        </p:txBody>
      </p:sp>
      <p:sp>
        <p:nvSpPr>
          <p:cNvPr id="135" name="Shape 135"/>
          <p:cNvSpPr txBox="1"/>
          <p:nvPr/>
        </p:nvSpPr>
        <p:spPr>
          <a:xfrm>
            <a:off x="424891" y="174811"/>
            <a:ext cx="413309" cy="830996"/>
          </a:xfrm>
          <a:prstGeom prst="rect">
            <a:avLst/>
          </a:prstGeom>
          <a:noFill/>
          <a:ln>
            <a:noFill/>
          </a:ln>
        </p:spPr>
        <p:txBody>
          <a:bodyPr lIns="0" tIns="0" rIns="0" bIns="0" anchor="t" anchorCtr="0">
            <a:noAutofit/>
          </a:bodyPr>
          <a:lstStyle/>
          <a:p>
            <a:pPr marL="0" marR="0" lvl="0" indent="0" algn="l" rtl="0">
              <a:spcBef>
                <a:spcPts val="0"/>
              </a:spcBef>
              <a:buSzPct val="25000"/>
              <a:buNone/>
            </a:pPr>
            <a:r>
              <a:rPr lang="en-US" sz="5400" b="1">
                <a:solidFill>
                  <a:srgbClr val="9FC3E3"/>
                </a:solidFill>
                <a:latin typeface="Rockwell"/>
                <a:ea typeface="Rockwell"/>
                <a:cs typeface="Rockwell"/>
                <a:sym typeface="Rockwel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136"/>
        <p:cNvGrpSpPr/>
        <p:nvPr/>
      </p:nvGrpSpPr>
      <p:grpSpPr>
        <a:xfrm>
          <a:off x="0" y="0"/>
          <a:ext cx="0" cy="0"/>
          <a:chOff x="0" y="0"/>
          <a:chExt cx="0" cy="0"/>
        </a:xfrm>
      </p:grpSpPr>
      <p:sp>
        <p:nvSpPr>
          <p:cNvPr id="137" name="Shape 137"/>
          <p:cNvSpPr/>
          <p:nvPr/>
        </p:nvSpPr>
        <p:spPr>
          <a:xfrm>
            <a:off x="8166846" y="282572"/>
            <a:ext cx="685799" cy="302217"/>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Rockwell"/>
              <a:ea typeface="Rockwell"/>
              <a:cs typeface="Rockwell"/>
              <a:sym typeface="Rockwell"/>
            </a:endParaRPr>
          </a:p>
        </p:txBody>
      </p:sp>
      <p:sp>
        <p:nvSpPr>
          <p:cNvPr id="138" name="Shape 138"/>
          <p:cNvSpPr txBox="1">
            <a:spLocks noGrp="1"/>
          </p:cNvSpPr>
          <p:nvPr>
            <p:ph type="title"/>
          </p:nvPr>
        </p:nvSpPr>
        <p:spPr>
          <a:xfrm>
            <a:off x="4169403" y="3124200"/>
            <a:ext cx="3898272" cy="871538"/>
          </a:xfrm>
          <a:prstGeom prst="rect">
            <a:avLst/>
          </a:prstGeom>
          <a:noFill/>
          <a:ln>
            <a:noFill/>
          </a:ln>
        </p:spPr>
        <p:txBody>
          <a:bodyPr lIns="91425" tIns="91425" rIns="91425" bIns="91425" anchor="b" anchorCtr="0"/>
          <a:lstStyle>
            <a:lvl1pPr marL="0" marR="0" lvl="0" indent="0" algn="l" rtl="0">
              <a:spcBef>
                <a:spcPts val="0"/>
              </a:spcBef>
              <a:buClr>
                <a:schemeClr val="accent1"/>
              </a:buClr>
              <a:buFont typeface="Rockwell"/>
              <a:buNone/>
              <a:defRPr sz="2600" b="0" i="0" u="none" strike="noStrike" cap="none">
                <a:solidFill>
                  <a:schemeClr val="accent1"/>
                </a:solidFill>
                <a:latin typeface="Rockwell"/>
                <a:ea typeface="Rockwell"/>
                <a:cs typeface="Rockwell"/>
                <a:sym typeface="Rockwel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39" name="Shape 139"/>
          <p:cNvSpPr>
            <a:spLocks noGrp="1"/>
          </p:cNvSpPr>
          <p:nvPr>
            <p:ph type="pic" idx="2"/>
          </p:nvPr>
        </p:nvSpPr>
        <p:spPr>
          <a:xfrm>
            <a:off x="277906" y="228600"/>
            <a:ext cx="3460657" cy="6345238"/>
          </a:xfrm>
          <a:prstGeom prst="rect">
            <a:avLst/>
          </a:prstGeom>
          <a:noFill/>
          <a:ln>
            <a:noFill/>
          </a:ln>
        </p:spPr>
        <p:txBody>
          <a:bodyPr lIns="91425" tIns="91425" rIns="91425" bIns="91425" anchor="t" anchorCtr="0"/>
          <a:lstStyle>
            <a:lvl1pPr marL="0" marR="0" lvl="0" indent="0" algn="l" rtl="0">
              <a:spcBef>
                <a:spcPts val="2000"/>
              </a:spcBef>
              <a:buClr>
                <a:schemeClr val="accent1"/>
              </a:buClr>
              <a:buFont typeface="Noto Sans Symbols"/>
              <a:buNone/>
              <a:defRPr sz="3200" b="0" i="0" u="none" strike="noStrike" cap="none">
                <a:solidFill>
                  <a:srgbClr val="595959"/>
                </a:solidFill>
                <a:latin typeface="Rockwell"/>
                <a:ea typeface="Rockwell"/>
                <a:cs typeface="Rockwell"/>
                <a:sym typeface="Rockwell"/>
              </a:defRPr>
            </a:lvl1pPr>
            <a:lvl2pPr marL="457200" marR="0" lvl="1" indent="0" algn="l" rtl="0">
              <a:spcBef>
                <a:spcPts val="600"/>
              </a:spcBef>
              <a:buClr>
                <a:srgbClr val="9FC3E3"/>
              </a:buClr>
              <a:buFont typeface="Noto Sans Symbols"/>
              <a:buNone/>
              <a:defRPr sz="2800" b="0" i="0" u="none" strike="noStrike" cap="none">
                <a:solidFill>
                  <a:srgbClr val="595959"/>
                </a:solidFill>
                <a:latin typeface="Rockwell"/>
                <a:ea typeface="Rockwell"/>
                <a:cs typeface="Rockwell"/>
                <a:sym typeface="Rockwell"/>
              </a:defRPr>
            </a:lvl2pPr>
            <a:lvl3pPr marL="914400" marR="0" lvl="2" indent="0" algn="l" rtl="0">
              <a:spcBef>
                <a:spcPts val="600"/>
              </a:spcBef>
              <a:buClr>
                <a:schemeClr val="accent1"/>
              </a:buClr>
              <a:buFont typeface="Noto Sans Symbols"/>
              <a:buNone/>
              <a:defRPr sz="2400" b="0" i="0" u="none" strike="noStrike" cap="none">
                <a:solidFill>
                  <a:srgbClr val="595959"/>
                </a:solidFill>
                <a:latin typeface="Rockwell"/>
                <a:ea typeface="Rockwell"/>
                <a:cs typeface="Rockwell"/>
                <a:sym typeface="Rockwell"/>
              </a:defRPr>
            </a:lvl3pPr>
            <a:lvl4pPr marL="1371600" marR="0" lvl="3" indent="0" algn="l" rtl="0">
              <a:spcBef>
                <a:spcPts val="600"/>
              </a:spcBef>
              <a:buClr>
                <a:srgbClr val="9FC3E3"/>
              </a:buClr>
              <a:buFont typeface="Noto Sans Symbols"/>
              <a:buNone/>
              <a:defRPr sz="2000" b="0" i="0" u="none" strike="noStrike" cap="none">
                <a:solidFill>
                  <a:srgbClr val="595959"/>
                </a:solidFill>
                <a:latin typeface="Rockwell"/>
                <a:ea typeface="Rockwell"/>
                <a:cs typeface="Rockwell"/>
                <a:sym typeface="Rockwell"/>
              </a:defRPr>
            </a:lvl4pPr>
            <a:lvl5pPr marL="1828800" marR="0" lvl="4" indent="0" algn="l" rtl="0">
              <a:spcBef>
                <a:spcPts val="600"/>
              </a:spcBef>
              <a:buClr>
                <a:schemeClr val="accent1"/>
              </a:buClr>
              <a:buFont typeface="Noto Sans Symbols"/>
              <a:buNone/>
              <a:defRPr sz="2000" b="0" i="0" u="none" strike="noStrike" cap="none">
                <a:solidFill>
                  <a:srgbClr val="595959"/>
                </a:solidFill>
                <a:latin typeface="Rockwell"/>
                <a:ea typeface="Rockwell"/>
                <a:cs typeface="Rockwell"/>
                <a:sym typeface="Rockwell"/>
              </a:defRPr>
            </a:lvl5pPr>
            <a:lvl6pPr marL="2286000" marR="0" lvl="5" indent="0" algn="l" rtl="0">
              <a:spcBef>
                <a:spcPts val="400"/>
              </a:spcBef>
              <a:buClr>
                <a:srgbClr val="9FC3E3"/>
              </a:buClr>
              <a:buFont typeface="Noto Sans Symbols"/>
              <a:buNone/>
              <a:defRPr sz="2000" b="0" i="0" u="none" strike="noStrike" cap="none">
                <a:solidFill>
                  <a:srgbClr val="595959"/>
                </a:solidFill>
                <a:latin typeface="Rockwell"/>
                <a:ea typeface="Rockwell"/>
                <a:cs typeface="Rockwell"/>
                <a:sym typeface="Rockwell"/>
              </a:defRPr>
            </a:lvl6pPr>
            <a:lvl7pPr marL="2743200" marR="0" lvl="6" indent="0" algn="l" rtl="0">
              <a:spcBef>
                <a:spcPts val="400"/>
              </a:spcBef>
              <a:buClr>
                <a:schemeClr val="accent1"/>
              </a:buClr>
              <a:buFont typeface="Noto Sans Symbols"/>
              <a:buNone/>
              <a:defRPr sz="2000" b="0" i="0" u="none" strike="noStrike" cap="none">
                <a:solidFill>
                  <a:srgbClr val="595959"/>
                </a:solidFill>
                <a:latin typeface="Rockwell"/>
                <a:ea typeface="Rockwell"/>
                <a:cs typeface="Rockwell"/>
                <a:sym typeface="Rockwell"/>
              </a:defRPr>
            </a:lvl7pPr>
            <a:lvl8pPr marL="3200400" marR="0" lvl="7" indent="0" algn="l" rtl="0">
              <a:spcBef>
                <a:spcPts val="400"/>
              </a:spcBef>
              <a:buClr>
                <a:srgbClr val="9FC3E3"/>
              </a:buClr>
              <a:buFont typeface="Noto Sans Symbols"/>
              <a:buNone/>
              <a:defRPr sz="2000" b="0" i="0" u="none" strike="noStrike" cap="none">
                <a:solidFill>
                  <a:srgbClr val="595959"/>
                </a:solidFill>
                <a:latin typeface="Rockwell"/>
                <a:ea typeface="Rockwell"/>
                <a:cs typeface="Rockwell"/>
                <a:sym typeface="Rockwell"/>
              </a:defRPr>
            </a:lvl8pPr>
            <a:lvl9pPr marL="3657600" marR="0" lvl="8" indent="0" algn="l" rtl="0">
              <a:spcBef>
                <a:spcPts val="400"/>
              </a:spcBef>
              <a:buClr>
                <a:schemeClr val="accent1"/>
              </a:buClr>
              <a:buFont typeface="Noto Sans Symbols"/>
              <a:buNone/>
              <a:defRPr sz="2000" b="0" i="0" u="none" strike="noStrike" cap="none">
                <a:solidFill>
                  <a:srgbClr val="595959"/>
                </a:solidFill>
                <a:latin typeface="Rockwell"/>
                <a:ea typeface="Rockwell"/>
                <a:cs typeface="Rockwell"/>
                <a:sym typeface="Rockwell"/>
              </a:defRPr>
            </a:lvl9pPr>
          </a:lstStyle>
          <a:p>
            <a:endParaRPr/>
          </a:p>
        </p:txBody>
      </p:sp>
      <p:sp>
        <p:nvSpPr>
          <p:cNvPr id="140" name="Shape 140"/>
          <p:cNvSpPr txBox="1">
            <a:spLocks noGrp="1"/>
          </p:cNvSpPr>
          <p:nvPr>
            <p:ph type="body" idx="1"/>
          </p:nvPr>
        </p:nvSpPr>
        <p:spPr>
          <a:xfrm>
            <a:off x="4169403" y="3995737"/>
            <a:ext cx="3898272" cy="2147887"/>
          </a:xfrm>
          <a:prstGeom prst="rect">
            <a:avLst/>
          </a:prstGeom>
          <a:noFill/>
          <a:ln>
            <a:noFill/>
          </a:ln>
        </p:spPr>
        <p:txBody>
          <a:bodyPr lIns="91425" tIns="91425" rIns="91425" bIns="91425" anchor="t" anchorCtr="0"/>
          <a:lstStyle>
            <a:lvl1pPr marL="0" marR="0" lvl="0" indent="0" algn="l" rtl="0">
              <a:spcBef>
                <a:spcPts val="600"/>
              </a:spcBef>
              <a:buClr>
                <a:schemeClr val="accent1"/>
              </a:buClr>
              <a:buFont typeface="Noto Sans Symbols"/>
              <a:buNone/>
              <a:defRPr sz="1400" b="0" i="0" u="none" strike="noStrike" cap="none">
                <a:solidFill>
                  <a:srgbClr val="595959"/>
                </a:solidFill>
                <a:latin typeface="Rockwell"/>
                <a:ea typeface="Rockwell"/>
                <a:cs typeface="Rockwell"/>
                <a:sym typeface="Rockwell"/>
              </a:defRPr>
            </a:lvl1pPr>
            <a:lvl2pPr marL="457200" marR="0" lvl="1" indent="0" algn="l" rtl="0">
              <a:spcBef>
                <a:spcPts val="600"/>
              </a:spcBef>
              <a:buClr>
                <a:srgbClr val="9FC3E3"/>
              </a:buClr>
              <a:buFont typeface="Noto Sans Symbols"/>
              <a:buNone/>
              <a:defRPr sz="1200" b="0" i="0" u="none" strike="noStrike" cap="none">
                <a:solidFill>
                  <a:srgbClr val="595959"/>
                </a:solidFill>
                <a:latin typeface="Rockwell"/>
                <a:ea typeface="Rockwell"/>
                <a:cs typeface="Rockwell"/>
                <a:sym typeface="Rockwell"/>
              </a:defRPr>
            </a:lvl2pPr>
            <a:lvl3pPr marL="914400" marR="0" lvl="2" indent="0" algn="l" rtl="0">
              <a:spcBef>
                <a:spcPts val="600"/>
              </a:spcBef>
              <a:buClr>
                <a:schemeClr val="accent1"/>
              </a:buClr>
              <a:buFont typeface="Noto Sans Symbols"/>
              <a:buNone/>
              <a:defRPr sz="1000" b="0" i="0" u="none" strike="noStrike" cap="none">
                <a:solidFill>
                  <a:srgbClr val="595959"/>
                </a:solidFill>
                <a:latin typeface="Rockwell"/>
                <a:ea typeface="Rockwell"/>
                <a:cs typeface="Rockwell"/>
                <a:sym typeface="Rockwell"/>
              </a:defRPr>
            </a:lvl3pPr>
            <a:lvl4pPr marL="1371600" marR="0" lvl="3" indent="0" algn="l" rtl="0">
              <a:spcBef>
                <a:spcPts val="600"/>
              </a:spcBef>
              <a:buClr>
                <a:srgbClr val="9FC3E3"/>
              </a:buClr>
              <a:buFont typeface="Noto Sans Symbols"/>
              <a:buNone/>
              <a:defRPr sz="900" b="0" i="0" u="none" strike="noStrike" cap="none">
                <a:solidFill>
                  <a:srgbClr val="595959"/>
                </a:solidFill>
                <a:latin typeface="Rockwell"/>
                <a:ea typeface="Rockwell"/>
                <a:cs typeface="Rockwell"/>
                <a:sym typeface="Rockwell"/>
              </a:defRPr>
            </a:lvl4pPr>
            <a:lvl5pPr marL="1828800" marR="0" lvl="4" indent="0" algn="l" rtl="0">
              <a:spcBef>
                <a:spcPts val="600"/>
              </a:spcBef>
              <a:buClr>
                <a:schemeClr val="accent1"/>
              </a:buClr>
              <a:buFont typeface="Noto Sans Symbols"/>
              <a:buNone/>
              <a:defRPr sz="900" b="0" i="0" u="none" strike="noStrike" cap="none">
                <a:solidFill>
                  <a:srgbClr val="595959"/>
                </a:solidFill>
                <a:latin typeface="Rockwell"/>
                <a:ea typeface="Rockwell"/>
                <a:cs typeface="Rockwell"/>
                <a:sym typeface="Rockwell"/>
              </a:defRPr>
            </a:lvl5pPr>
            <a:lvl6pPr marL="2286000" marR="0" lvl="5" indent="0" algn="l" rtl="0">
              <a:spcBef>
                <a:spcPts val="180"/>
              </a:spcBef>
              <a:buClr>
                <a:srgbClr val="9FC3E3"/>
              </a:buClr>
              <a:buFont typeface="Noto Sans Symbols"/>
              <a:buNone/>
              <a:defRPr sz="900" b="0" i="0" u="none" strike="noStrike" cap="none">
                <a:solidFill>
                  <a:srgbClr val="595959"/>
                </a:solidFill>
                <a:latin typeface="Rockwell"/>
                <a:ea typeface="Rockwell"/>
                <a:cs typeface="Rockwell"/>
                <a:sym typeface="Rockwell"/>
              </a:defRPr>
            </a:lvl6pPr>
            <a:lvl7pPr marL="2743200" marR="0" lvl="6" indent="0" algn="l" rtl="0">
              <a:spcBef>
                <a:spcPts val="180"/>
              </a:spcBef>
              <a:buClr>
                <a:schemeClr val="accent1"/>
              </a:buClr>
              <a:buFont typeface="Noto Sans Symbols"/>
              <a:buNone/>
              <a:defRPr sz="900" b="0" i="0" u="none" strike="noStrike" cap="none">
                <a:solidFill>
                  <a:srgbClr val="595959"/>
                </a:solidFill>
                <a:latin typeface="Rockwell"/>
                <a:ea typeface="Rockwell"/>
                <a:cs typeface="Rockwell"/>
                <a:sym typeface="Rockwell"/>
              </a:defRPr>
            </a:lvl7pPr>
            <a:lvl8pPr marL="3200400" marR="0" lvl="7" indent="0" algn="l" rtl="0">
              <a:spcBef>
                <a:spcPts val="180"/>
              </a:spcBef>
              <a:buClr>
                <a:srgbClr val="9FC3E3"/>
              </a:buClr>
              <a:buFont typeface="Noto Sans Symbols"/>
              <a:buNone/>
              <a:defRPr sz="900" b="0" i="0" u="none" strike="noStrike" cap="none">
                <a:solidFill>
                  <a:srgbClr val="595959"/>
                </a:solidFill>
                <a:latin typeface="Rockwell"/>
                <a:ea typeface="Rockwell"/>
                <a:cs typeface="Rockwell"/>
                <a:sym typeface="Rockwell"/>
              </a:defRPr>
            </a:lvl8pPr>
            <a:lvl9pPr marL="3657600" marR="0" lvl="8" indent="0" algn="l" rtl="0">
              <a:spcBef>
                <a:spcPts val="180"/>
              </a:spcBef>
              <a:buClr>
                <a:schemeClr val="accent1"/>
              </a:buClr>
              <a:buFont typeface="Noto Sans Symbols"/>
              <a:buNone/>
              <a:defRPr sz="900" b="0" i="0" u="none" strike="noStrike" cap="none">
                <a:solidFill>
                  <a:srgbClr val="595959"/>
                </a:solidFill>
                <a:latin typeface="Rockwell"/>
                <a:ea typeface="Rockwell"/>
                <a:cs typeface="Rockwell"/>
                <a:sym typeface="Rockwell"/>
              </a:defRPr>
            </a:lvl9pPr>
          </a:lstStyle>
          <a:p>
            <a:endParaRPr/>
          </a:p>
        </p:txBody>
      </p:sp>
      <p:sp>
        <p:nvSpPr>
          <p:cNvPr id="141" name="Shape 141"/>
          <p:cNvSpPr txBox="1">
            <a:spLocks noGrp="1"/>
          </p:cNvSpPr>
          <p:nvPr>
            <p:ph type="dt" idx="10"/>
          </p:nvPr>
        </p:nvSpPr>
        <p:spPr>
          <a:xfrm>
            <a:off x="7391399" y="6423585"/>
            <a:ext cx="1537447" cy="365125"/>
          </a:xfrm>
          <a:prstGeom prst="rect">
            <a:avLst/>
          </a:prstGeom>
          <a:noFill/>
          <a:ln>
            <a:noFill/>
          </a:ln>
        </p:spPr>
        <p:txBody>
          <a:bodyPr lIns="91425" tIns="91425" rIns="91425" bIns="91425" anchor="ctr" anchorCtr="0"/>
          <a:lstStyle>
            <a:lvl1pPr marL="0" marR="0" lvl="0" indent="0" algn="r" rtl="0">
              <a:spcBef>
                <a:spcPts val="0"/>
              </a:spcBef>
              <a:buNone/>
              <a:defRPr sz="1100">
                <a:solidFill>
                  <a:srgbClr val="595959"/>
                </a:solidFill>
                <a:latin typeface="Rockwell"/>
                <a:ea typeface="Rockwell"/>
                <a:cs typeface="Rockwell"/>
                <a:sym typeface="Rockwell"/>
              </a:defRPr>
            </a:lvl1pPr>
            <a:lvl2pPr marL="457200" marR="0" lvl="1" indent="0" algn="l" rtl="0">
              <a:spcBef>
                <a:spcPts val="0"/>
              </a:spcBef>
              <a:buNone/>
              <a:defRPr sz="1800" b="0" i="0" u="none" strike="noStrike" cap="none">
                <a:solidFill>
                  <a:schemeClr val="dk1"/>
                </a:solidFill>
                <a:latin typeface="Rockwell"/>
                <a:ea typeface="Rockwell"/>
                <a:cs typeface="Rockwell"/>
                <a:sym typeface="Rockwell"/>
              </a:defRPr>
            </a:lvl2pPr>
            <a:lvl3pPr marL="914400" marR="0" lvl="2" indent="0" algn="l" rtl="0">
              <a:spcBef>
                <a:spcPts val="0"/>
              </a:spcBef>
              <a:buNone/>
              <a:defRPr sz="1800" b="0" i="0" u="none" strike="noStrike" cap="none">
                <a:solidFill>
                  <a:schemeClr val="dk1"/>
                </a:solidFill>
                <a:latin typeface="Rockwell"/>
                <a:ea typeface="Rockwell"/>
                <a:cs typeface="Rockwell"/>
                <a:sym typeface="Rockwell"/>
              </a:defRPr>
            </a:lvl3pPr>
            <a:lvl4pPr marL="1371600" marR="0" lvl="3" indent="0" algn="l" rtl="0">
              <a:spcBef>
                <a:spcPts val="0"/>
              </a:spcBef>
              <a:buNone/>
              <a:defRPr sz="1800" b="0" i="0" u="none" strike="noStrike" cap="none">
                <a:solidFill>
                  <a:schemeClr val="dk1"/>
                </a:solidFill>
                <a:latin typeface="Rockwell"/>
                <a:ea typeface="Rockwell"/>
                <a:cs typeface="Rockwell"/>
                <a:sym typeface="Rockwell"/>
              </a:defRPr>
            </a:lvl4pPr>
            <a:lvl5pPr marL="1828800" marR="0" lvl="4" indent="0" algn="l" rtl="0">
              <a:spcBef>
                <a:spcPts val="0"/>
              </a:spcBef>
              <a:buNone/>
              <a:defRPr sz="1800" b="0" i="0" u="none" strike="noStrike" cap="none">
                <a:solidFill>
                  <a:schemeClr val="dk1"/>
                </a:solidFill>
                <a:latin typeface="Rockwell"/>
                <a:ea typeface="Rockwell"/>
                <a:cs typeface="Rockwell"/>
                <a:sym typeface="Rockwell"/>
              </a:defRPr>
            </a:lvl5pPr>
            <a:lvl6pPr marL="2286000" marR="0" lvl="5" indent="0" algn="l" rtl="0">
              <a:spcBef>
                <a:spcPts val="0"/>
              </a:spcBef>
              <a:buNone/>
              <a:defRPr sz="1800" b="0" i="0" u="none" strike="noStrike" cap="none">
                <a:solidFill>
                  <a:schemeClr val="dk1"/>
                </a:solidFill>
                <a:latin typeface="Rockwell"/>
                <a:ea typeface="Rockwell"/>
                <a:cs typeface="Rockwell"/>
                <a:sym typeface="Rockwell"/>
              </a:defRPr>
            </a:lvl6pPr>
            <a:lvl7pPr marL="2743200" marR="0" lvl="6" indent="0" algn="l" rtl="0">
              <a:spcBef>
                <a:spcPts val="0"/>
              </a:spcBef>
              <a:buNone/>
              <a:defRPr sz="1800" b="0" i="0" u="none" strike="noStrike" cap="none">
                <a:solidFill>
                  <a:schemeClr val="dk1"/>
                </a:solidFill>
                <a:latin typeface="Rockwell"/>
                <a:ea typeface="Rockwell"/>
                <a:cs typeface="Rockwell"/>
                <a:sym typeface="Rockwell"/>
              </a:defRPr>
            </a:lvl7pPr>
            <a:lvl8pPr marL="3200400" marR="0" lvl="7" indent="0" algn="l" rtl="0">
              <a:spcBef>
                <a:spcPts val="0"/>
              </a:spcBef>
              <a:buNone/>
              <a:defRPr sz="1800" b="0" i="0" u="none" strike="noStrike" cap="none">
                <a:solidFill>
                  <a:schemeClr val="dk1"/>
                </a:solidFill>
                <a:latin typeface="Rockwell"/>
                <a:ea typeface="Rockwell"/>
                <a:cs typeface="Rockwell"/>
                <a:sym typeface="Rockwell"/>
              </a:defRPr>
            </a:lvl8pPr>
            <a:lvl9pPr marL="3657600" marR="0" lvl="8" indent="0" algn="l" rtl="0">
              <a:spcBef>
                <a:spcPts val="0"/>
              </a:spcBef>
              <a:buNone/>
              <a:defRPr sz="1800" b="0" i="0" u="none" strike="noStrike" cap="none">
                <a:solidFill>
                  <a:schemeClr val="dk1"/>
                </a:solidFill>
                <a:latin typeface="Rockwell"/>
                <a:ea typeface="Rockwell"/>
                <a:cs typeface="Rockwell"/>
                <a:sym typeface="Rockwell"/>
              </a:defRPr>
            </a:lvl9pPr>
          </a:lstStyle>
          <a:p>
            <a:endParaRPr/>
          </a:p>
        </p:txBody>
      </p:sp>
      <p:sp>
        <p:nvSpPr>
          <p:cNvPr id="142" name="Shape 142"/>
          <p:cNvSpPr txBox="1">
            <a:spLocks noGrp="1"/>
          </p:cNvSpPr>
          <p:nvPr>
            <p:ph type="ftr" idx="11"/>
          </p:nvPr>
        </p:nvSpPr>
        <p:spPr>
          <a:xfrm>
            <a:off x="4191000" y="6423585"/>
            <a:ext cx="3005138" cy="365125"/>
          </a:xfrm>
          <a:prstGeom prst="rect">
            <a:avLst/>
          </a:prstGeom>
          <a:noFill/>
          <a:ln>
            <a:noFill/>
          </a:ln>
        </p:spPr>
        <p:txBody>
          <a:bodyPr lIns="91425" tIns="91425" rIns="91425" bIns="91425" anchor="ctr" anchorCtr="0"/>
          <a:lstStyle>
            <a:lvl1pPr marL="0" marR="0" lvl="0" indent="0" algn="l" rtl="0">
              <a:spcBef>
                <a:spcPts val="0"/>
              </a:spcBef>
              <a:buNone/>
              <a:defRPr sz="1100">
                <a:solidFill>
                  <a:srgbClr val="595959"/>
                </a:solidFill>
                <a:latin typeface="Rockwell"/>
                <a:ea typeface="Rockwell"/>
                <a:cs typeface="Rockwell"/>
                <a:sym typeface="Rockwell"/>
              </a:defRPr>
            </a:lvl1pPr>
            <a:lvl2pPr marL="457200" marR="0" lvl="1" indent="0" algn="l" rtl="0">
              <a:spcBef>
                <a:spcPts val="0"/>
              </a:spcBef>
              <a:buNone/>
              <a:defRPr sz="1800" b="0" i="0" u="none" strike="noStrike" cap="none">
                <a:solidFill>
                  <a:schemeClr val="dk1"/>
                </a:solidFill>
                <a:latin typeface="Rockwell"/>
                <a:ea typeface="Rockwell"/>
                <a:cs typeface="Rockwell"/>
                <a:sym typeface="Rockwell"/>
              </a:defRPr>
            </a:lvl2pPr>
            <a:lvl3pPr marL="914400" marR="0" lvl="2" indent="0" algn="l" rtl="0">
              <a:spcBef>
                <a:spcPts val="0"/>
              </a:spcBef>
              <a:buNone/>
              <a:defRPr sz="1800" b="0" i="0" u="none" strike="noStrike" cap="none">
                <a:solidFill>
                  <a:schemeClr val="dk1"/>
                </a:solidFill>
                <a:latin typeface="Rockwell"/>
                <a:ea typeface="Rockwell"/>
                <a:cs typeface="Rockwell"/>
                <a:sym typeface="Rockwell"/>
              </a:defRPr>
            </a:lvl3pPr>
            <a:lvl4pPr marL="1371600" marR="0" lvl="3" indent="0" algn="l" rtl="0">
              <a:spcBef>
                <a:spcPts val="0"/>
              </a:spcBef>
              <a:buNone/>
              <a:defRPr sz="1800" b="0" i="0" u="none" strike="noStrike" cap="none">
                <a:solidFill>
                  <a:schemeClr val="dk1"/>
                </a:solidFill>
                <a:latin typeface="Rockwell"/>
                <a:ea typeface="Rockwell"/>
                <a:cs typeface="Rockwell"/>
                <a:sym typeface="Rockwell"/>
              </a:defRPr>
            </a:lvl4pPr>
            <a:lvl5pPr marL="1828800" marR="0" lvl="4" indent="0" algn="l" rtl="0">
              <a:spcBef>
                <a:spcPts val="0"/>
              </a:spcBef>
              <a:buNone/>
              <a:defRPr sz="1800" b="0" i="0" u="none" strike="noStrike" cap="none">
                <a:solidFill>
                  <a:schemeClr val="dk1"/>
                </a:solidFill>
                <a:latin typeface="Rockwell"/>
                <a:ea typeface="Rockwell"/>
                <a:cs typeface="Rockwell"/>
                <a:sym typeface="Rockwell"/>
              </a:defRPr>
            </a:lvl5pPr>
            <a:lvl6pPr marL="2286000" marR="0" lvl="5" indent="0" algn="l" rtl="0">
              <a:spcBef>
                <a:spcPts val="0"/>
              </a:spcBef>
              <a:buNone/>
              <a:defRPr sz="1800" b="0" i="0" u="none" strike="noStrike" cap="none">
                <a:solidFill>
                  <a:schemeClr val="dk1"/>
                </a:solidFill>
                <a:latin typeface="Rockwell"/>
                <a:ea typeface="Rockwell"/>
                <a:cs typeface="Rockwell"/>
                <a:sym typeface="Rockwell"/>
              </a:defRPr>
            </a:lvl6pPr>
            <a:lvl7pPr marL="2743200" marR="0" lvl="6" indent="0" algn="l" rtl="0">
              <a:spcBef>
                <a:spcPts val="0"/>
              </a:spcBef>
              <a:buNone/>
              <a:defRPr sz="1800" b="0" i="0" u="none" strike="noStrike" cap="none">
                <a:solidFill>
                  <a:schemeClr val="dk1"/>
                </a:solidFill>
                <a:latin typeface="Rockwell"/>
                <a:ea typeface="Rockwell"/>
                <a:cs typeface="Rockwell"/>
                <a:sym typeface="Rockwell"/>
              </a:defRPr>
            </a:lvl7pPr>
            <a:lvl8pPr marL="3200400" marR="0" lvl="7" indent="0" algn="l" rtl="0">
              <a:spcBef>
                <a:spcPts val="0"/>
              </a:spcBef>
              <a:buNone/>
              <a:defRPr sz="1800" b="0" i="0" u="none" strike="noStrike" cap="none">
                <a:solidFill>
                  <a:schemeClr val="dk1"/>
                </a:solidFill>
                <a:latin typeface="Rockwell"/>
                <a:ea typeface="Rockwell"/>
                <a:cs typeface="Rockwell"/>
                <a:sym typeface="Rockwell"/>
              </a:defRPr>
            </a:lvl8pPr>
            <a:lvl9pPr marL="3657600" marR="0" lvl="8" indent="0" algn="l" rtl="0">
              <a:spcBef>
                <a:spcPts val="0"/>
              </a:spcBef>
              <a:buNone/>
              <a:defRPr sz="1800" b="0" i="0" u="none" strike="noStrike" cap="none">
                <a:solidFill>
                  <a:schemeClr val="dk1"/>
                </a:solidFill>
                <a:latin typeface="Rockwell"/>
                <a:ea typeface="Rockwell"/>
                <a:cs typeface="Rockwell"/>
                <a:sym typeface="Rockwell"/>
              </a:defRPr>
            </a:lvl9pPr>
          </a:lstStyle>
          <a:p>
            <a:endParaRPr/>
          </a:p>
        </p:txBody>
      </p:sp>
      <p:sp>
        <p:nvSpPr>
          <p:cNvPr id="143" name="Shape 143"/>
          <p:cNvSpPr txBox="1">
            <a:spLocks noGrp="1"/>
          </p:cNvSpPr>
          <p:nvPr>
            <p:ph type="sldNum" idx="12"/>
          </p:nvPr>
        </p:nvSpPr>
        <p:spPr>
          <a:xfrm>
            <a:off x="8305800" y="242234"/>
            <a:ext cx="554037"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400">
                <a:solidFill>
                  <a:schemeClr val="lt1"/>
                </a:solidFill>
                <a:latin typeface="Rockwell"/>
                <a:ea typeface="Rockwell"/>
                <a:cs typeface="Rockwell"/>
                <a:sym typeface="Rockwell"/>
              </a:rPr>
              <a:t>‹#›</a:t>
            </a:fld>
            <a:endParaRPr lang="en-US" sz="1400">
              <a:solidFill>
                <a:schemeClr val="lt1"/>
              </a:solidFill>
              <a:latin typeface="Rockwell"/>
              <a:ea typeface="Rockwell"/>
              <a:cs typeface="Rockwell"/>
              <a:sym typeface="Rockwell"/>
            </a:endParaRPr>
          </a:p>
        </p:txBody>
      </p:sp>
      <p:sp>
        <p:nvSpPr>
          <p:cNvPr id="144" name="Shape 144"/>
          <p:cNvSpPr txBox="1"/>
          <p:nvPr/>
        </p:nvSpPr>
        <p:spPr>
          <a:xfrm>
            <a:off x="3990110" y="3370730"/>
            <a:ext cx="220567" cy="369332"/>
          </a:xfrm>
          <a:prstGeom prst="rect">
            <a:avLst/>
          </a:prstGeom>
          <a:noFill/>
          <a:ln>
            <a:noFill/>
          </a:ln>
        </p:spPr>
        <p:txBody>
          <a:bodyPr lIns="0" tIns="0" rIns="0" bIns="0" anchor="t" anchorCtr="0">
            <a:noAutofit/>
          </a:bodyPr>
          <a:lstStyle/>
          <a:p>
            <a:pPr marL="0" marR="0" lvl="0" indent="0" algn="l" rtl="0">
              <a:spcBef>
                <a:spcPts val="0"/>
              </a:spcBef>
              <a:buSzPct val="25000"/>
              <a:buNone/>
            </a:pPr>
            <a:r>
              <a:rPr lang="en-US" sz="2400" b="1">
                <a:solidFill>
                  <a:srgbClr val="9FC3E3"/>
                </a:solidFill>
                <a:latin typeface="Rockwell"/>
                <a:ea typeface="Rockwell"/>
                <a:cs typeface="Rockwell"/>
                <a:sym typeface="Rockwell"/>
              </a:rPr>
              <a:t>+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Picture above Caption">
    <p:spTree>
      <p:nvGrpSpPr>
        <p:cNvPr id="1" name="Shape 145"/>
        <p:cNvGrpSpPr/>
        <p:nvPr/>
      </p:nvGrpSpPr>
      <p:grpSpPr>
        <a:xfrm>
          <a:off x="0" y="0"/>
          <a:ext cx="0" cy="0"/>
          <a:chOff x="0" y="0"/>
          <a:chExt cx="0" cy="0"/>
        </a:xfrm>
      </p:grpSpPr>
      <p:sp>
        <p:nvSpPr>
          <p:cNvPr id="146" name="Shape 146"/>
          <p:cNvSpPr txBox="1">
            <a:spLocks noGrp="1"/>
          </p:cNvSpPr>
          <p:nvPr>
            <p:ph type="title"/>
          </p:nvPr>
        </p:nvSpPr>
        <p:spPr>
          <a:xfrm>
            <a:off x="506504" y="4424082"/>
            <a:ext cx="6191157" cy="833718"/>
          </a:xfrm>
          <a:prstGeom prst="rect">
            <a:avLst/>
          </a:prstGeom>
          <a:noFill/>
          <a:ln>
            <a:noFill/>
          </a:ln>
        </p:spPr>
        <p:txBody>
          <a:bodyPr lIns="91425" tIns="91425" rIns="91425" bIns="91425" anchor="b" anchorCtr="0"/>
          <a:lstStyle>
            <a:lvl1pPr marL="0" marR="0" lvl="0" indent="0" algn="l" rtl="0">
              <a:spcBef>
                <a:spcPts val="0"/>
              </a:spcBef>
              <a:buClr>
                <a:schemeClr val="accent1"/>
              </a:buClr>
              <a:buFont typeface="Rockwell"/>
              <a:buNone/>
              <a:defRPr sz="2600" b="0" i="0" u="none" strike="noStrike" cap="none">
                <a:solidFill>
                  <a:schemeClr val="accent1"/>
                </a:solidFill>
                <a:latin typeface="Rockwell"/>
                <a:ea typeface="Rockwell"/>
                <a:cs typeface="Rockwell"/>
                <a:sym typeface="Rockwel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47" name="Shape 147"/>
          <p:cNvSpPr>
            <a:spLocks noGrp="1"/>
          </p:cNvSpPr>
          <p:nvPr>
            <p:ph type="pic" idx="2"/>
          </p:nvPr>
        </p:nvSpPr>
        <p:spPr>
          <a:xfrm>
            <a:off x="277905" y="228600"/>
            <a:ext cx="6378388" cy="4187952"/>
          </a:xfrm>
          <a:prstGeom prst="rect">
            <a:avLst/>
          </a:prstGeom>
          <a:noFill/>
          <a:ln>
            <a:noFill/>
          </a:ln>
        </p:spPr>
        <p:txBody>
          <a:bodyPr lIns="91425" tIns="91425" rIns="91425" bIns="91425" anchor="t" anchorCtr="0"/>
          <a:lstStyle>
            <a:lvl1pPr marL="0" marR="0" lvl="0" indent="0" algn="l" rtl="0">
              <a:spcBef>
                <a:spcPts val="2000"/>
              </a:spcBef>
              <a:buClr>
                <a:schemeClr val="accent1"/>
              </a:buClr>
              <a:buFont typeface="Noto Sans Symbols"/>
              <a:buNone/>
              <a:defRPr sz="3200" b="0" i="0" u="none" strike="noStrike" cap="none">
                <a:solidFill>
                  <a:srgbClr val="595959"/>
                </a:solidFill>
                <a:latin typeface="Rockwell"/>
                <a:ea typeface="Rockwell"/>
                <a:cs typeface="Rockwell"/>
                <a:sym typeface="Rockwell"/>
              </a:defRPr>
            </a:lvl1pPr>
            <a:lvl2pPr marL="457200" marR="0" lvl="1" indent="0" algn="l" rtl="0">
              <a:spcBef>
                <a:spcPts val="600"/>
              </a:spcBef>
              <a:buClr>
                <a:srgbClr val="9FC3E3"/>
              </a:buClr>
              <a:buFont typeface="Noto Sans Symbols"/>
              <a:buNone/>
              <a:defRPr sz="2800" b="0" i="0" u="none" strike="noStrike" cap="none">
                <a:solidFill>
                  <a:srgbClr val="595959"/>
                </a:solidFill>
                <a:latin typeface="Rockwell"/>
                <a:ea typeface="Rockwell"/>
                <a:cs typeface="Rockwell"/>
                <a:sym typeface="Rockwell"/>
              </a:defRPr>
            </a:lvl2pPr>
            <a:lvl3pPr marL="914400" marR="0" lvl="2" indent="0" algn="l" rtl="0">
              <a:spcBef>
                <a:spcPts val="600"/>
              </a:spcBef>
              <a:buClr>
                <a:schemeClr val="accent1"/>
              </a:buClr>
              <a:buFont typeface="Noto Sans Symbols"/>
              <a:buNone/>
              <a:defRPr sz="2400" b="0" i="0" u="none" strike="noStrike" cap="none">
                <a:solidFill>
                  <a:srgbClr val="595959"/>
                </a:solidFill>
                <a:latin typeface="Rockwell"/>
                <a:ea typeface="Rockwell"/>
                <a:cs typeface="Rockwell"/>
                <a:sym typeface="Rockwell"/>
              </a:defRPr>
            </a:lvl3pPr>
            <a:lvl4pPr marL="1371600" marR="0" lvl="3" indent="0" algn="l" rtl="0">
              <a:spcBef>
                <a:spcPts val="600"/>
              </a:spcBef>
              <a:buClr>
                <a:srgbClr val="9FC3E3"/>
              </a:buClr>
              <a:buFont typeface="Noto Sans Symbols"/>
              <a:buNone/>
              <a:defRPr sz="2000" b="0" i="0" u="none" strike="noStrike" cap="none">
                <a:solidFill>
                  <a:srgbClr val="595959"/>
                </a:solidFill>
                <a:latin typeface="Rockwell"/>
                <a:ea typeface="Rockwell"/>
                <a:cs typeface="Rockwell"/>
                <a:sym typeface="Rockwell"/>
              </a:defRPr>
            </a:lvl4pPr>
            <a:lvl5pPr marL="1828800" marR="0" lvl="4" indent="0" algn="l" rtl="0">
              <a:spcBef>
                <a:spcPts val="600"/>
              </a:spcBef>
              <a:buClr>
                <a:schemeClr val="accent1"/>
              </a:buClr>
              <a:buFont typeface="Noto Sans Symbols"/>
              <a:buNone/>
              <a:defRPr sz="2000" b="0" i="0" u="none" strike="noStrike" cap="none">
                <a:solidFill>
                  <a:srgbClr val="595959"/>
                </a:solidFill>
                <a:latin typeface="Rockwell"/>
                <a:ea typeface="Rockwell"/>
                <a:cs typeface="Rockwell"/>
                <a:sym typeface="Rockwell"/>
              </a:defRPr>
            </a:lvl5pPr>
            <a:lvl6pPr marL="2286000" marR="0" lvl="5" indent="0" algn="l" rtl="0">
              <a:spcBef>
                <a:spcPts val="400"/>
              </a:spcBef>
              <a:buClr>
                <a:srgbClr val="9FC3E3"/>
              </a:buClr>
              <a:buFont typeface="Noto Sans Symbols"/>
              <a:buNone/>
              <a:defRPr sz="2000" b="0" i="0" u="none" strike="noStrike" cap="none">
                <a:solidFill>
                  <a:srgbClr val="595959"/>
                </a:solidFill>
                <a:latin typeface="Rockwell"/>
                <a:ea typeface="Rockwell"/>
                <a:cs typeface="Rockwell"/>
                <a:sym typeface="Rockwell"/>
              </a:defRPr>
            </a:lvl6pPr>
            <a:lvl7pPr marL="2743200" marR="0" lvl="6" indent="0" algn="l" rtl="0">
              <a:spcBef>
                <a:spcPts val="400"/>
              </a:spcBef>
              <a:buClr>
                <a:schemeClr val="accent1"/>
              </a:buClr>
              <a:buFont typeface="Noto Sans Symbols"/>
              <a:buNone/>
              <a:defRPr sz="2000" b="0" i="0" u="none" strike="noStrike" cap="none">
                <a:solidFill>
                  <a:srgbClr val="595959"/>
                </a:solidFill>
                <a:latin typeface="Rockwell"/>
                <a:ea typeface="Rockwell"/>
                <a:cs typeface="Rockwell"/>
                <a:sym typeface="Rockwell"/>
              </a:defRPr>
            </a:lvl7pPr>
            <a:lvl8pPr marL="3200400" marR="0" lvl="7" indent="0" algn="l" rtl="0">
              <a:spcBef>
                <a:spcPts val="400"/>
              </a:spcBef>
              <a:buClr>
                <a:srgbClr val="9FC3E3"/>
              </a:buClr>
              <a:buFont typeface="Noto Sans Symbols"/>
              <a:buNone/>
              <a:defRPr sz="2000" b="0" i="0" u="none" strike="noStrike" cap="none">
                <a:solidFill>
                  <a:srgbClr val="595959"/>
                </a:solidFill>
                <a:latin typeface="Rockwell"/>
                <a:ea typeface="Rockwell"/>
                <a:cs typeface="Rockwell"/>
                <a:sym typeface="Rockwell"/>
              </a:defRPr>
            </a:lvl8pPr>
            <a:lvl9pPr marL="3657600" marR="0" lvl="8" indent="0" algn="l" rtl="0">
              <a:spcBef>
                <a:spcPts val="400"/>
              </a:spcBef>
              <a:buClr>
                <a:schemeClr val="accent1"/>
              </a:buClr>
              <a:buFont typeface="Noto Sans Symbols"/>
              <a:buNone/>
              <a:defRPr sz="2000" b="0" i="0" u="none" strike="noStrike" cap="none">
                <a:solidFill>
                  <a:srgbClr val="595959"/>
                </a:solidFill>
                <a:latin typeface="Rockwell"/>
                <a:ea typeface="Rockwell"/>
                <a:cs typeface="Rockwell"/>
                <a:sym typeface="Rockwell"/>
              </a:defRPr>
            </a:lvl9pPr>
          </a:lstStyle>
          <a:p>
            <a:endParaRPr/>
          </a:p>
        </p:txBody>
      </p:sp>
      <p:sp>
        <p:nvSpPr>
          <p:cNvPr id="148" name="Shape 148"/>
          <p:cNvSpPr txBox="1">
            <a:spLocks noGrp="1"/>
          </p:cNvSpPr>
          <p:nvPr>
            <p:ph type="body" idx="1"/>
          </p:nvPr>
        </p:nvSpPr>
        <p:spPr>
          <a:xfrm>
            <a:off x="506504" y="5257798"/>
            <a:ext cx="6191157" cy="885825"/>
          </a:xfrm>
          <a:prstGeom prst="rect">
            <a:avLst/>
          </a:prstGeom>
          <a:noFill/>
          <a:ln>
            <a:noFill/>
          </a:ln>
        </p:spPr>
        <p:txBody>
          <a:bodyPr lIns="91425" tIns="91425" rIns="91425" bIns="91425" anchor="t" anchorCtr="0"/>
          <a:lstStyle>
            <a:lvl1pPr marL="0" marR="0" lvl="0" indent="0" algn="l" rtl="0">
              <a:spcBef>
                <a:spcPts val="300"/>
              </a:spcBef>
              <a:buClr>
                <a:schemeClr val="accent1"/>
              </a:buClr>
              <a:buFont typeface="Noto Sans Symbols"/>
              <a:buNone/>
              <a:defRPr sz="1400" b="0" i="0" u="none" strike="noStrike" cap="none">
                <a:solidFill>
                  <a:srgbClr val="595959"/>
                </a:solidFill>
                <a:latin typeface="Rockwell"/>
                <a:ea typeface="Rockwell"/>
                <a:cs typeface="Rockwell"/>
                <a:sym typeface="Rockwell"/>
              </a:defRPr>
            </a:lvl1pPr>
            <a:lvl2pPr marL="457200" marR="0" lvl="1" indent="0" algn="l" rtl="0">
              <a:spcBef>
                <a:spcPts val="600"/>
              </a:spcBef>
              <a:buClr>
                <a:srgbClr val="9FC3E3"/>
              </a:buClr>
              <a:buFont typeface="Noto Sans Symbols"/>
              <a:buNone/>
              <a:defRPr sz="1200" b="0" i="0" u="none" strike="noStrike" cap="none">
                <a:solidFill>
                  <a:srgbClr val="595959"/>
                </a:solidFill>
                <a:latin typeface="Rockwell"/>
                <a:ea typeface="Rockwell"/>
                <a:cs typeface="Rockwell"/>
                <a:sym typeface="Rockwell"/>
              </a:defRPr>
            </a:lvl2pPr>
            <a:lvl3pPr marL="914400" marR="0" lvl="2" indent="0" algn="l" rtl="0">
              <a:spcBef>
                <a:spcPts val="600"/>
              </a:spcBef>
              <a:buClr>
                <a:schemeClr val="accent1"/>
              </a:buClr>
              <a:buFont typeface="Noto Sans Symbols"/>
              <a:buNone/>
              <a:defRPr sz="1000" b="0" i="0" u="none" strike="noStrike" cap="none">
                <a:solidFill>
                  <a:srgbClr val="595959"/>
                </a:solidFill>
                <a:latin typeface="Rockwell"/>
                <a:ea typeface="Rockwell"/>
                <a:cs typeface="Rockwell"/>
                <a:sym typeface="Rockwell"/>
              </a:defRPr>
            </a:lvl3pPr>
            <a:lvl4pPr marL="1371600" marR="0" lvl="3" indent="0" algn="l" rtl="0">
              <a:spcBef>
                <a:spcPts val="600"/>
              </a:spcBef>
              <a:buClr>
                <a:srgbClr val="9FC3E3"/>
              </a:buClr>
              <a:buFont typeface="Noto Sans Symbols"/>
              <a:buNone/>
              <a:defRPr sz="900" b="0" i="0" u="none" strike="noStrike" cap="none">
                <a:solidFill>
                  <a:srgbClr val="595959"/>
                </a:solidFill>
                <a:latin typeface="Rockwell"/>
                <a:ea typeface="Rockwell"/>
                <a:cs typeface="Rockwell"/>
                <a:sym typeface="Rockwell"/>
              </a:defRPr>
            </a:lvl4pPr>
            <a:lvl5pPr marL="1828800" marR="0" lvl="4" indent="0" algn="l" rtl="0">
              <a:spcBef>
                <a:spcPts val="600"/>
              </a:spcBef>
              <a:buClr>
                <a:schemeClr val="accent1"/>
              </a:buClr>
              <a:buFont typeface="Noto Sans Symbols"/>
              <a:buNone/>
              <a:defRPr sz="900" b="0" i="0" u="none" strike="noStrike" cap="none">
                <a:solidFill>
                  <a:srgbClr val="595959"/>
                </a:solidFill>
                <a:latin typeface="Rockwell"/>
                <a:ea typeface="Rockwell"/>
                <a:cs typeface="Rockwell"/>
                <a:sym typeface="Rockwell"/>
              </a:defRPr>
            </a:lvl5pPr>
            <a:lvl6pPr marL="2286000" marR="0" lvl="5" indent="0" algn="l" rtl="0">
              <a:spcBef>
                <a:spcPts val="180"/>
              </a:spcBef>
              <a:buClr>
                <a:srgbClr val="9FC3E3"/>
              </a:buClr>
              <a:buFont typeface="Noto Sans Symbols"/>
              <a:buNone/>
              <a:defRPr sz="900" b="0" i="0" u="none" strike="noStrike" cap="none">
                <a:solidFill>
                  <a:srgbClr val="595959"/>
                </a:solidFill>
                <a:latin typeface="Rockwell"/>
                <a:ea typeface="Rockwell"/>
                <a:cs typeface="Rockwell"/>
                <a:sym typeface="Rockwell"/>
              </a:defRPr>
            </a:lvl6pPr>
            <a:lvl7pPr marL="2743200" marR="0" lvl="6" indent="0" algn="l" rtl="0">
              <a:spcBef>
                <a:spcPts val="180"/>
              </a:spcBef>
              <a:buClr>
                <a:schemeClr val="accent1"/>
              </a:buClr>
              <a:buFont typeface="Noto Sans Symbols"/>
              <a:buNone/>
              <a:defRPr sz="900" b="0" i="0" u="none" strike="noStrike" cap="none">
                <a:solidFill>
                  <a:srgbClr val="595959"/>
                </a:solidFill>
                <a:latin typeface="Rockwell"/>
                <a:ea typeface="Rockwell"/>
                <a:cs typeface="Rockwell"/>
                <a:sym typeface="Rockwell"/>
              </a:defRPr>
            </a:lvl7pPr>
            <a:lvl8pPr marL="3200400" marR="0" lvl="7" indent="0" algn="l" rtl="0">
              <a:spcBef>
                <a:spcPts val="180"/>
              </a:spcBef>
              <a:buClr>
                <a:srgbClr val="9FC3E3"/>
              </a:buClr>
              <a:buFont typeface="Noto Sans Symbols"/>
              <a:buNone/>
              <a:defRPr sz="900" b="0" i="0" u="none" strike="noStrike" cap="none">
                <a:solidFill>
                  <a:srgbClr val="595959"/>
                </a:solidFill>
                <a:latin typeface="Rockwell"/>
                <a:ea typeface="Rockwell"/>
                <a:cs typeface="Rockwell"/>
                <a:sym typeface="Rockwell"/>
              </a:defRPr>
            </a:lvl8pPr>
            <a:lvl9pPr marL="3657600" marR="0" lvl="8" indent="0" algn="l" rtl="0">
              <a:spcBef>
                <a:spcPts val="180"/>
              </a:spcBef>
              <a:buClr>
                <a:schemeClr val="accent1"/>
              </a:buClr>
              <a:buFont typeface="Noto Sans Symbols"/>
              <a:buNone/>
              <a:defRPr sz="900" b="0" i="0" u="none" strike="noStrike" cap="none">
                <a:solidFill>
                  <a:srgbClr val="595959"/>
                </a:solidFill>
                <a:latin typeface="Rockwell"/>
                <a:ea typeface="Rockwell"/>
                <a:cs typeface="Rockwell"/>
                <a:sym typeface="Rockwell"/>
              </a:defRPr>
            </a:lvl9pPr>
          </a:lstStyle>
          <a:p>
            <a:endParaRPr/>
          </a:p>
        </p:txBody>
      </p:sp>
      <p:sp>
        <p:nvSpPr>
          <p:cNvPr id="149" name="Shape 149"/>
          <p:cNvSpPr txBox="1">
            <a:spLocks noGrp="1"/>
          </p:cNvSpPr>
          <p:nvPr>
            <p:ph type="dt" idx="10"/>
          </p:nvPr>
        </p:nvSpPr>
        <p:spPr>
          <a:xfrm>
            <a:off x="6795246" y="6423585"/>
            <a:ext cx="2133599" cy="365125"/>
          </a:xfrm>
          <a:prstGeom prst="rect">
            <a:avLst/>
          </a:prstGeom>
          <a:noFill/>
          <a:ln>
            <a:noFill/>
          </a:ln>
        </p:spPr>
        <p:txBody>
          <a:bodyPr lIns="91425" tIns="91425" rIns="91425" bIns="91425" anchor="ctr" anchorCtr="0"/>
          <a:lstStyle>
            <a:lvl1pPr marL="0" marR="0" lvl="0" indent="0" algn="r" rtl="0">
              <a:spcBef>
                <a:spcPts val="0"/>
              </a:spcBef>
              <a:buNone/>
              <a:defRPr sz="1100">
                <a:solidFill>
                  <a:srgbClr val="595959"/>
                </a:solidFill>
                <a:latin typeface="Rockwell"/>
                <a:ea typeface="Rockwell"/>
                <a:cs typeface="Rockwell"/>
                <a:sym typeface="Rockwell"/>
              </a:defRPr>
            </a:lvl1pPr>
            <a:lvl2pPr marL="457200" marR="0" lvl="1" indent="0" algn="l" rtl="0">
              <a:spcBef>
                <a:spcPts val="0"/>
              </a:spcBef>
              <a:buNone/>
              <a:defRPr sz="1800" b="0" i="0" u="none" strike="noStrike" cap="none">
                <a:solidFill>
                  <a:schemeClr val="dk1"/>
                </a:solidFill>
                <a:latin typeface="Rockwell"/>
                <a:ea typeface="Rockwell"/>
                <a:cs typeface="Rockwell"/>
                <a:sym typeface="Rockwell"/>
              </a:defRPr>
            </a:lvl2pPr>
            <a:lvl3pPr marL="914400" marR="0" lvl="2" indent="0" algn="l" rtl="0">
              <a:spcBef>
                <a:spcPts val="0"/>
              </a:spcBef>
              <a:buNone/>
              <a:defRPr sz="1800" b="0" i="0" u="none" strike="noStrike" cap="none">
                <a:solidFill>
                  <a:schemeClr val="dk1"/>
                </a:solidFill>
                <a:latin typeface="Rockwell"/>
                <a:ea typeface="Rockwell"/>
                <a:cs typeface="Rockwell"/>
                <a:sym typeface="Rockwell"/>
              </a:defRPr>
            </a:lvl3pPr>
            <a:lvl4pPr marL="1371600" marR="0" lvl="3" indent="0" algn="l" rtl="0">
              <a:spcBef>
                <a:spcPts val="0"/>
              </a:spcBef>
              <a:buNone/>
              <a:defRPr sz="1800" b="0" i="0" u="none" strike="noStrike" cap="none">
                <a:solidFill>
                  <a:schemeClr val="dk1"/>
                </a:solidFill>
                <a:latin typeface="Rockwell"/>
                <a:ea typeface="Rockwell"/>
                <a:cs typeface="Rockwell"/>
                <a:sym typeface="Rockwell"/>
              </a:defRPr>
            </a:lvl4pPr>
            <a:lvl5pPr marL="1828800" marR="0" lvl="4" indent="0" algn="l" rtl="0">
              <a:spcBef>
                <a:spcPts val="0"/>
              </a:spcBef>
              <a:buNone/>
              <a:defRPr sz="1800" b="0" i="0" u="none" strike="noStrike" cap="none">
                <a:solidFill>
                  <a:schemeClr val="dk1"/>
                </a:solidFill>
                <a:latin typeface="Rockwell"/>
                <a:ea typeface="Rockwell"/>
                <a:cs typeface="Rockwell"/>
                <a:sym typeface="Rockwell"/>
              </a:defRPr>
            </a:lvl5pPr>
            <a:lvl6pPr marL="2286000" marR="0" lvl="5" indent="0" algn="l" rtl="0">
              <a:spcBef>
                <a:spcPts val="0"/>
              </a:spcBef>
              <a:buNone/>
              <a:defRPr sz="1800" b="0" i="0" u="none" strike="noStrike" cap="none">
                <a:solidFill>
                  <a:schemeClr val="dk1"/>
                </a:solidFill>
                <a:latin typeface="Rockwell"/>
                <a:ea typeface="Rockwell"/>
                <a:cs typeface="Rockwell"/>
                <a:sym typeface="Rockwell"/>
              </a:defRPr>
            </a:lvl6pPr>
            <a:lvl7pPr marL="2743200" marR="0" lvl="6" indent="0" algn="l" rtl="0">
              <a:spcBef>
                <a:spcPts val="0"/>
              </a:spcBef>
              <a:buNone/>
              <a:defRPr sz="1800" b="0" i="0" u="none" strike="noStrike" cap="none">
                <a:solidFill>
                  <a:schemeClr val="dk1"/>
                </a:solidFill>
                <a:latin typeface="Rockwell"/>
                <a:ea typeface="Rockwell"/>
                <a:cs typeface="Rockwell"/>
                <a:sym typeface="Rockwell"/>
              </a:defRPr>
            </a:lvl7pPr>
            <a:lvl8pPr marL="3200400" marR="0" lvl="7" indent="0" algn="l" rtl="0">
              <a:spcBef>
                <a:spcPts val="0"/>
              </a:spcBef>
              <a:buNone/>
              <a:defRPr sz="1800" b="0" i="0" u="none" strike="noStrike" cap="none">
                <a:solidFill>
                  <a:schemeClr val="dk1"/>
                </a:solidFill>
                <a:latin typeface="Rockwell"/>
                <a:ea typeface="Rockwell"/>
                <a:cs typeface="Rockwell"/>
                <a:sym typeface="Rockwell"/>
              </a:defRPr>
            </a:lvl8pPr>
            <a:lvl9pPr marL="3657600" marR="0" lvl="8" indent="0" algn="l" rtl="0">
              <a:spcBef>
                <a:spcPts val="0"/>
              </a:spcBef>
              <a:buNone/>
              <a:defRPr sz="1800" b="0" i="0" u="none" strike="noStrike" cap="none">
                <a:solidFill>
                  <a:schemeClr val="dk1"/>
                </a:solidFill>
                <a:latin typeface="Rockwell"/>
                <a:ea typeface="Rockwell"/>
                <a:cs typeface="Rockwell"/>
                <a:sym typeface="Rockwell"/>
              </a:defRPr>
            </a:lvl9pPr>
          </a:lstStyle>
          <a:p>
            <a:endParaRPr/>
          </a:p>
        </p:txBody>
      </p:sp>
      <p:sp>
        <p:nvSpPr>
          <p:cNvPr id="150" name="Shape 150"/>
          <p:cNvSpPr txBox="1">
            <a:spLocks noGrp="1"/>
          </p:cNvSpPr>
          <p:nvPr>
            <p:ph type="ftr" idx="11"/>
          </p:nvPr>
        </p:nvSpPr>
        <p:spPr>
          <a:xfrm>
            <a:off x="201706" y="6423585"/>
            <a:ext cx="6122893" cy="365125"/>
          </a:xfrm>
          <a:prstGeom prst="rect">
            <a:avLst/>
          </a:prstGeom>
          <a:noFill/>
          <a:ln>
            <a:noFill/>
          </a:ln>
        </p:spPr>
        <p:txBody>
          <a:bodyPr lIns="91425" tIns="91425" rIns="91425" bIns="91425" anchor="ctr" anchorCtr="0"/>
          <a:lstStyle>
            <a:lvl1pPr marL="0" marR="0" lvl="0" indent="0" algn="l" rtl="0">
              <a:spcBef>
                <a:spcPts val="0"/>
              </a:spcBef>
              <a:buNone/>
              <a:defRPr sz="1100">
                <a:solidFill>
                  <a:srgbClr val="595959"/>
                </a:solidFill>
                <a:latin typeface="Rockwell"/>
                <a:ea typeface="Rockwell"/>
                <a:cs typeface="Rockwell"/>
                <a:sym typeface="Rockwell"/>
              </a:defRPr>
            </a:lvl1pPr>
            <a:lvl2pPr marL="457200" marR="0" lvl="1" indent="0" algn="l" rtl="0">
              <a:spcBef>
                <a:spcPts val="0"/>
              </a:spcBef>
              <a:buNone/>
              <a:defRPr sz="1800" b="0" i="0" u="none" strike="noStrike" cap="none">
                <a:solidFill>
                  <a:schemeClr val="dk1"/>
                </a:solidFill>
                <a:latin typeface="Rockwell"/>
                <a:ea typeface="Rockwell"/>
                <a:cs typeface="Rockwell"/>
                <a:sym typeface="Rockwell"/>
              </a:defRPr>
            </a:lvl2pPr>
            <a:lvl3pPr marL="914400" marR="0" lvl="2" indent="0" algn="l" rtl="0">
              <a:spcBef>
                <a:spcPts val="0"/>
              </a:spcBef>
              <a:buNone/>
              <a:defRPr sz="1800" b="0" i="0" u="none" strike="noStrike" cap="none">
                <a:solidFill>
                  <a:schemeClr val="dk1"/>
                </a:solidFill>
                <a:latin typeface="Rockwell"/>
                <a:ea typeface="Rockwell"/>
                <a:cs typeface="Rockwell"/>
                <a:sym typeface="Rockwell"/>
              </a:defRPr>
            </a:lvl3pPr>
            <a:lvl4pPr marL="1371600" marR="0" lvl="3" indent="0" algn="l" rtl="0">
              <a:spcBef>
                <a:spcPts val="0"/>
              </a:spcBef>
              <a:buNone/>
              <a:defRPr sz="1800" b="0" i="0" u="none" strike="noStrike" cap="none">
                <a:solidFill>
                  <a:schemeClr val="dk1"/>
                </a:solidFill>
                <a:latin typeface="Rockwell"/>
                <a:ea typeface="Rockwell"/>
                <a:cs typeface="Rockwell"/>
                <a:sym typeface="Rockwell"/>
              </a:defRPr>
            </a:lvl4pPr>
            <a:lvl5pPr marL="1828800" marR="0" lvl="4" indent="0" algn="l" rtl="0">
              <a:spcBef>
                <a:spcPts val="0"/>
              </a:spcBef>
              <a:buNone/>
              <a:defRPr sz="1800" b="0" i="0" u="none" strike="noStrike" cap="none">
                <a:solidFill>
                  <a:schemeClr val="dk1"/>
                </a:solidFill>
                <a:latin typeface="Rockwell"/>
                <a:ea typeface="Rockwell"/>
                <a:cs typeface="Rockwell"/>
                <a:sym typeface="Rockwell"/>
              </a:defRPr>
            </a:lvl5pPr>
            <a:lvl6pPr marL="2286000" marR="0" lvl="5" indent="0" algn="l" rtl="0">
              <a:spcBef>
                <a:spcPts val="0"/>
              </a:spcBef>
              <a:buNone/>
              <a:defRPr sz="1800" b="0" i="0" u="none" strike="noStrike" cap="none">
                <a:solidFill>
                  <a:schemeClr val="dk1"/>
                </a:solidFill>
                <a:latin typeface="Rockwell"/>
                <a:ea typeface="Rockwell"/>
                <a:cs typeface="Rockwell"/>
                <a:sym typeface="Rockwell"/>
              </a:defRPr>
            </a:lvl6pPr>
            <a:lvl7pPr marL="2743200" marR="0" lvl="6" indent="0" algn="l" rtl="0">
              <a:spcBef>
                <a:spcPts val="0"/>
              </a:spcBef>
              <a:buNone/>
              <a:defRPr sz="1800" b="0" i="0" u="none" strike="noStrike" cap="none">
                <a:solidFill>
                  <a:schemeClr val="dk1"/>
                </a:solidFill>
                <a:latin typeface="Rockwell"/>
                <a:ea typeface="Rockwell"/>
                <a:cs typeface="Rockwell"/>
                <a:sym typeface="Rockwell"/>
              </a:defRPr>
            </a:lvl7pPr>
            <a:lvl8pPr marL="3200400" marR="0" lvl="7" indent="0" algn="l" rtl="0">
              <a:spcBef>
                <a:spcPts val="0"/>
              </a:spcBef>
              <a:buNone/>
              <a:defRPr sz="1800" b="0" i="0" u="none" strike="noStrike" cap="none">
                <a:solidFill>
                  <a:schemeClr val="dk1"/>
                </a:solidFill>
                <a:latin typeface="Rockwell"/>
                <a:ea typeface="Rockwell"/>
                <a:cs typeface="Rockwell"/>
                <a:sym typeface="Rockwell"/>
              </a:defRPr>
            </a:lvl8pPr>
            <a:lvl9pPr marL="3657600" marR="0" lvl="8" indent="0" algn="l" rtl="0">
              <a:spcBef>
                <a:spcPts val="0"/>
              </a:spcBef>
              <a:buNone/>
              <a:defRPr sz="1800" b="0" i="0" u="none" strike="noStrike" cap="none">
                <a:solidFill>
                  <a:schemeClr val="dk1"/>
                </a:solidFill>
                <a:latin typeface="Rockwell"/>
                <a:ea typeface="Rockwell"/>
                <a:cs typeface="Rockwell"/>
                <a:sym typeface="Rockwell"/>
              </a:defRPr>
            </a:lvl9pPr>
          </a:lstStyle>
          <a:p>
            <a:endParaRPr/>
          </a:p>
        </p:txBody>
      </p:sp>
      <p:sp>
        <p:nvSpPr>
          <p:cNvPr id="151" name="Shape 151"/>
          <p:cNvSpPr txBox="1">
            <a:spLocks noGrp="1"/>
          </p:cNvSpPr>
          <p:nvPr>
            <p:ph type="sldNum" idx="12"/>
          </p:nvPr>
        </p:nvSpPr>
        <p:spPr>
          <a:xfrm>
            <a:off x="8305800" y="242234"/>
            <a:ext cx="554037"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400">
                <a:solidFill>
                  <a:schemeClr val="lt1"/>
                </a:solidFill>
                <a:latin typeface="Rockwell"/>
                <a:ea typeface="Rockwell"/>
                <a:cs typeface="Rockwell"/>
                <a:sym typeface="Rockwell"/>
              </a:rPr>
              <a:t>‹#›</a:t>
            </a:fld>
            <a:endParaRPr lang="en-US" sz="1400">
              <a:solidFill>
                <a:schemeClr val="lt1"/>
              </a:solidFill>
              <a:latin typeface="Rockwell"/>
              <a:ea typeface="Rockwell"/>
              <a:cs typeface="Rockwell"/>
              <a:sym typeface="Rockwell"/>
            </a:endParaRPr>
          </a:p>
        </p:txBody>
      </p:sp>
      <p:sp>
        <p:nvSpPr>
          <p:cNvPr id="152" name="Shape 152"/>
          <p:cNvSpPr/>
          <p:nvPr/>
        </p:nvSpPr>
        <p:spPr>
          <a:xfrm>
            <a:off x="6802438" y="228600"/>
            <a:ext cx="2057400" cy="2039112"/>
          </a:xfrm>
          <a:prstGeom prst="rect">
            <a:avLst/>
          </a:prstGeom>
          <a:solidFill>
            <a:schemeClr val="accent4"/>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Rockwell"/>
              <a:ea typeface="Rockwell"/>
              <a:cs typeface="Rockwell"/>
              <a:sym typeface="Rockwell"/>
            </a:endParaRPr>
          </a:p>
        </p:txBody>
      </p:sp>
      <p:sp>
        <p:nvSpPr>
          <p:cNvPr id="153" name="Shape 153"/>
          <p:cNvSpPr/>
          <p:nvPr/>
        </p:nvSpPr>
        <p:spPr>
          <a:xfrm>
            <a:off x="6802438" y="2377440"/>
            <a:ext cx="2057400" cy="2039112"/>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Rockwell"/>
              <a:ea typeface="Rockwell"/>
              <a:cs typeface="Rockwell"/>
              <a:sym typeface="Rockwell"/>
            </a:endParaRPr>
          </a:p>
        </p:txBody>
      </p:sp>
      <p:sp>
        <p:nvSpPr>
          <p:cNvPr id="154" name="Shape 154"/>
          <p:cNvSpPr txBox="1"/>
          <p:nvPr/>
        </p:nvSpPr>
        <p:spPr>
          <a:xfrm>
            <a:off x="327212" y="4632792"/>
            <a:ext cx="220567" cy="369332"/>
          </a:xfrm>
          <a:prstGeom prst="rect">
            <a:avLst/>
          </a:prstGeom>
          <a:noFill/>
          <a:ln>
            <a:noFill/>
          </a:ln>
        </p:spPr>
        <p:txBody>
          <a:bodyPr lIns="0" tIns="0" rIns="0" bIns="0" anchor="t" anchorCtr="0">
            <a:noAutofit/>
          </a:bodyPr>
          <a:lstStyle/>
          <a:p>
            <a:pPr marL="0" marR="0" lvl="0" indent="0" algn="l" rtl="0">
              <a:spcBef>
                <a:spcPts val="0"/>
              </a:spcBef>
              <a:buSzPct val="25000"/>
              <a:buNone/>
            </a:pPr>
            <a:r>
              <a:rPr lang="en-US" sz="2400" b="1">
                <a:solidFill>
                  <a:srgbClr val="9FC3E3"/>
                </a:solidFill>
                <a:latin typeface="Rockwell"/>
                <a:ea typeface="Rockwell"/>
                <a:cs typeface="Rockwell"/>
                <a:sym typeface="Rockwell"/>
              </a:rPr>
              <a:t>+ </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2 Pictures with Caption">
    <p:spTree>
      <p:nvGrpSpPr>
        <p:cNvPr id="1" name="Shape 155"/>
        <p:cNvGrpSpPr/>
        <p:nvPr/>
      </p:nvGrpSpPr>
      <p:grpSpPr>
        <a:xfrm>
          <a:off x="0" y="0"/>
          <a:ext cx="0" cy="0"/>
          <a:chOff x="0" y="0"/>
          <a:chExt cx="0" cy="0"/>
        </a:xfrm>
      </p:grpSpPr>
      <p:sp>
        <p:nvSpPr>
          <p:cNvPr id="156" name="Shape 156"/>
          <p:cNvSpPr/>
          <p:nvPr/>
        </p:nvSpPr>
        <p:spPr>
          <a:xfrm>
            <a:off x="282573" y="228600"/>
            <a:ext cx="6387167" cy="6345238"/>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Rockwell"/>
              <a:ea typeface="Rockwell"/>
              <a:cs typeface="Rockwell"/>
              <a:sym typeface="Rockwell"/>
            </a:endParaRPr>
          </a:p>
        </p:txBody>
      </p:sp>
      <p:sp>
        <p:nvSpPr>
          <p:cNvPr id="157" name="Shape 157"/>
          <p:cNvSpPr txBox="1">
            <a:spLocks noGrp="1"/>
          </p:cNvSpPr>
          <p:nvPr>
            <p:ph type="title"/>
          </p:nvPr>
        </p:nvSpPr>
        <p:spPr>
          <a:xfrm>
            <a:off x="380554" y="2571750"/>
            <a:ext cx="6181611" cy="1162049"/>
          </a:xfrm>
          <a:prstGeom prst="rect">
            <a:avLst/>
          </a:prstGeom>
          <a:noFill/>
          <a:ln>
            <a:noFill/>
          </a:ln>
        </p:spPr>
        <p:txBody>
          <a:bodyPr lIns="91425" tIns="91425" rIns="91425" bIns="91425" anchor="b" anchorCtr="0"/>
          <a:lstStyle>
            <a:lvl1pPr marL="0" marR="0" lvl="0" indent="0" algn="l" rtl="0">
              <a:spcBef>
                <a:spcPts val="0"/>
              </a:spcBef>
              <a:buClr>
                <a:schemeClr val="lt1"/>
              </a:buClr>
              <a:buFont typeface="Rockwell"/>
              <a:buNone/>
              <a:defRPr sz="2600" b="0" i="0" u="none" strike="noStrike" cap="none">
                <a:solidFill>
                  <a:schemeClr val="lt1"/>
                </a:solidFill>
                <a:latin typeface="Rockwell"/>
                <a:ea typeface="Rockwell"/>
                <a:cs typeface="Rockwell"/>
                <a:sym typeface="Rockwel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58" name="Shape 158"/>
          <p:cNvSpPr txBox="1">
            <a:spLocks noGrp="1"/>
          </p:cNvSpPr>
          <p:nvPr>
            <p:ph type="body" idx="1"/>
          </p:nvPr>
        </p:nvSpPr>
        <p:spPr>
          <a:xfrm>
            <a:off x="381093" y="3733800"/>
            <a:ext cx="6179565" cy="2392363"/>
          </a:xfrm>
          <a:prstGeom prst="rect">
            <a:avLst/>
          </a:prstGeom>
          <a:noFill/>
          <a:ln>
            <a:noFill/>
          </a:ln>
        </p:spPr>
        <p:txBody>
          <a:bodyPr lIns="91425" tIns="91425" rIns="91425" bIns="91425" anchor="t" anchorCtr="0"/>
          <a:lstStyle>
            <a:lvl1pPr marL="0" marR="0" lvl="0" indent="0" algn="l" rtl="0">
              <a:spcBef>
                <a:spcPts val="600"/>
              </a:spcBef>
              <a:buClr>
                <a:schemeClr val="accent1"/>
              </a:buClr>
              <a:buFont typeface="Noto Sans Symbols"/>
              <a:buNone/>
              <a:defRPr sz="1400" b="0" i="0" u="none" strike="noStrike" cap="none">
                <a:solidFill>
                  <a:schemeClr val="lt1"/>
                </a:solidFill>
                <a:latin typeface="Rockwell"/>
                <a:ea typeface="Rockwell"/>
                <a:cs typeface="Rockwell"/>
                <a:sym typeface="Rockwell"/>
              </a:defRPr>
            </a:lvl1pPr>
            <a:lvl2pPr marL="457200" marR="0" lvl="1" indent="0" algn="l" rtl="0">
              <a:spcBef>
                <a:spcPts val="600"/>
              </a:spcBef>
              <a:buClr>
                <a:srgbClr val="9FC3E3"/>
              </a:buClr>
              <a:buFont typeface="Noto Sans Symbols"/>
              <a:buNone/>
              <a:defRPr sz="1200" b="0" i="0" u="none" strike="noStrike" cap="none">
                <a:solidFill>
                  <a:srgbClr val="595959"/>
                </a:solidFill>
                <a:latin typeface="Rockwell"/>
                <a:ea typeface="Rockwell"/>
                <a:cs typeface="Rockwell"/>
                <a:sym typeface="Rockwell"/>
              </a:defRPr>
            </a:lvl2pPr>
            <a:lvl3pPr marL="914400" marR="0" lvl="2" indent="0" algn="l" rtl="0">
              <a:spcBef>
                <a:spcPts val="600"/>
              </a:spcBef>
              <a:buClr>
                <a:schemeClr val="accent1"/>
              </a:buClr>
              <a:buFont typeface="Noto Sans Symbols"/>
              <a:buNone/>
              <a:defRPr sz="1000" b="0" i="0" u="none" strike="noStrike" cap="none">
                <a:solidFill>
                  <a:srgbClr val="595959"/>
                </a:solidFill>
                <a:latin typeface="Rockwell"/>
                <a:ea typeface="Rockwell"/>
                <a:cs typeface="Rockwell"/>
                <a:sym typeface="Rockwell"/>
              </a:defRPr>
            </a:lvl3pPr>
            <a:lvl4pPr marL="1371600" marR="0" lvl="3" indent="0" algn="l" rtl="0">
              <a:spcBef>
                <a:spcPts val="600"/>
              </a:spcBef>
              <a:buClr>
                <a:srgbClr val="9FC3E3"/>
              </a:buClr>
              <a:buFont typeface="Noto Sans Symbols"/>
              <a:buNone/>
              <a:defRPr sz="900" b="0" i="0" u="none" strike="noStrike" cap="none">
                <a:solidFill>
                  <a:srgbClr val="595959"/>
                </a:solidFill>
                <a:latin typeface="Rockwell"/>
                <a:ea typeface="Rockwell"/>
                <a:cs typeface="Rockwell"/>
                <a:sym typeface="Rockwell"/>
              </a:defRPr>
            </a:lvl4pPr>
            <a:lvl5pPr marL="1828800" marR="0" lvl="4" indent="0" algn="l" rtl="0">
              <a:spcBef>
                <a:spcPts val="600"/>
              </a:spcBef>
              <a:buClr>
                <a:schemeClr val="accent1"/>
              </a:buClr>
              <a:buFont typeface="Noto Sans Symbols"/>
              <a:buNone/>
              <a:defRPr sz="900" b="0" i="0" u="none" strike="noStrike" cap="none">
                <a:solidFill>
                  <a:srgbClr val="595959"/>
                </a:solidFill>
                <a:latin typeface="Rockwell"/>
                <a:ea typeface="Rockwell"/>
                <a:cs typeface="Rockwell"/>
                <a:sym typeface="Rockwell"/>
              </a:defRPr>
            </a:lvl5pPr>
            <a:lvl6pPr marL="2286000" marR="0" lvl="5" indent="0" algn="l" rtl="0">
              <a:spcBef>
                <a:spcPts val="180"/>
              </a:spcBef>
              <a:buClr>
                <a:srgbClr val="9FC3E3"/>
              </a:buClr>
              <a:buFont typeface="Noto Sans Symbols"/>
              <a:buNone/>
              <a:defRPr sz="900" b="0" i="0" u="none" strike="noStrike" cap="none">
                <a:solidFill>
                  <a:srgbClr val="595959"/>
                </a:solidFill>
                <a:latin typeface="Rockwell"/>
                <a:ea typeface="Rockwell"/>
                <a:cs typeface="Rockwell"/>
                <a:sym typeface="Rockwell"/>
              </a:defRPr>
            </a:lvl6pPr>
            <a:lvl7pPr marL="2743200" marR="0" lvl="6" indent="0" algn="l" rtl="0">
              <a:spcBef>
                <a:spcPts val="180"/>
              </a:spcBef>
              <a:buClr>
                <a:schemeClr val="accent1"/>
              </a:buClr>
              <a:buFont typeface="Noto Sans Symbols"/>
              <a:buNone/>
              <a:defRPr sz="900" b="0" i="0" u="none" strike="noStrike" cap="none">
                <a:solidFill>
                  <a:srgbClr val="595959"/>
                </a:solidFill>
                <a:latin typeface="Rockwell"/>
                <a:ea typeface="Rockwell"/>
                <a:cs typeface="Rockwell"/>
                <a:sym typeface="Rockwell"/>
              </a:defRPr>
            </a:lvl7pPr>
            <a:lvl8pPr marL="3200400" marR="0" lvl="7" indent="0" algn="l" rtl="0">
              <a:spcBef>
                <a:spcPts val="180"/>
              </a:spcBef>
              <a:buClr>
                <a:srgbClr val="9FC3E3"/>
              </a:buClr>
              <a:buFont typeface="Noto Sans Symbols"/>
              <a:buNone/>
              <a:defRPr sz="900" b="0" i="0" u="none" strike="noStrike" cap="none">
                <a:solidFill>
                  <a:srgbClr val="595959"/>
                </a:solidFill>
                <a:latin typeface="Rockwell"/>
                <a:ea typeface="Rockwell"/>
                <a:cs typeface="Rockwell"/>
                <a:sym typeface="Rockwell"/>
              </a:defRPr>
            </a:lvl8pPr>
            <a:lvl9pPr marL="3657600" marR="0" lvl="8" indent="0" algn="l" rtl="0">
              <a:spcBef>
                <a:spcPts val="180"/>
              </a:spcBef>
              <a:buClr>
                <a:schemeClr val="accent1"/>
              </a:buClr>
              <a:buFont typeface="Noto Sans Symbols"/>
              <a:buNone/>
              <a:defRPr sz="900" b="0" i="0" u="none" strike="noStrike" cap="none">
                <a:solidFill>
                  <a:srgbClr val="595959"/>
                </a:solidFill>
                <a:latin typeface="Rockwell"/>
                <a:ea typeface="Rockwell"/>
                <a:cs typeface="Rockwell"/>
                <a:sym typeface="Rockwell"/>
              </a:defRPr>
            </a:lvl9pPr>
          </a:lstStyle>
          <a:p>
            <a:endParaRPr/>
          </a:p>
        </p:txBody>
      </p:sp>
      <p:sp>
        <p:nvSpPr>
          <p:cNvPr id="159" name="Shape 159"/>
          <p:cNvSpPr txBox="1">
            <a:spLocks noGrp="1"/>
          </p:cNvSpPr>
          <p:nvPr>
            <p:ph type="dt" idx="10"/>
          </p:nvPr>
        </p:nvSpPr>
        <p:spPr>
          <a:xfrm>
            <a:off x="5212262" y="6235607"/>
            <a:ext cx="1348397" cy="365125"/>
          </a:xfrm>
          <a:prstGeom prst="rect">
            <a:avLst/>
          </a:prstGeom>
          <a:noFill/>
          <a:ln>
            <a:noFill/>
          </a:ln>
        </p:spPr>
        <p:txBody>
          <a:bodyPr lIns="91425" tIns="91425" rIns="91425" bIns="91425" anchor="ctr" anchorCtr="0"/>
          <a:lstStyle>
            <a:lvl1pPr marL="0" marR="0" lvl="0" indent="0" algn="r" rtl="0">
              <a:spcBef>
                <a:spcPts val="0"/>
              </a:spcBef>
              <a:buNone/>
              <a:defRPr sz="1100">
                <a:solidFill>
                  <a:schemeClr val="lt1"/>
                </a:solidFill>
                <a:latin typeface="Rockwell"/>
                <a:ea typeface="Rockwell"/>
                <a:cs typeface="Rockwell"/>
                <a:sym typeface="Rockwell"/>
              </a:defRPr>
            </a:lvl1pPr>
            <a:lvl2pPr marL="457200" marR="0" lvl="1" indent="0" algn="l" rtl="0">
              <a:spcBef>
                <a:spcPts val="0"/>
              </a:spcBef>
              <a:buNone/>
              <a:defRPr sz="1800" b="0" i="0" u="none" strike="noStrike" cap="none">
                <a:solidFill>
                  <a:schemeClr val="dk1"/>
                </a:solidFill>
                <a:latin typeface="Rockwell"/>
                <a:ea typeface="Rockwell"/>
                <a:cs typeface="Rockwell"/>
                <a:sym typeface="Rockwell"/>
              </a:defRPr>
            </a:lvl2pPr>
            <a:lvl3pPr marL="914400" marR="0" lvl="2" indent="0" algn="l" rtl="0">
              <a:spcBef>
                <a:spcPts val="0"/>
              </a:spcBef>
              <a:buNone/>
              <a:defRPr sz="1800" b="0" i="0" u="none" strike="noStrike" cap="none">
                <a:solidFill>
                  <a:schemeClr val="dk1"/>
                </a:solidFill>
                <a:latin typeface="Rockwell"/>
                <a:ea typeface="Rockwell"/>
                <a:cs typeface="Rockwell"/>
                <a:sym typeface="Rockwell"/>
              </a:defRPr>
            </a:lvl3pPr>
            <a:lvl4pPr marL="1371600" marR="0" lvl="3" indent="0" algn="l" rtl="0">
              <a:spcBef>
                <a:spcPts val="0"/>
              </a:spcBef>
              <a:buNone/>
              <a:defRPr sz="1800" b="0" i="0" u="none" strike="noStrike" cap="none">
                <a:solidFill>
                  <a:schemeClr val="dk1"/>
                </a:solidFill>
                <a:latin typeface="Rockwell"/>
                <a:ea typeface="Rockwell"/>
                <a:cs typeface="Rockwell"/>
                <a:sym typeface="Rockwell"/>
              </a:defRPr>
            </a:lvl4pPr>
            <a:lvl5pPr marL="1828800" marR="0" lvl="4" indent="0" algn="l" rtl="0">
              <a:spcBef>
                <a:spcPts val="0"/>
              </a:spcBef>
              <a:buNone/>
              <a:defRPr sz="1800" b="0" i="0" u="none" strike="noStrike" cap="none">
                <a:solidFill>
                  <a:schemeClr val="dk1"/>
                </a:solidFill>
                <a:latin typeface="Rockwell"/>
                <a:ea typeface="Rockwell"/>
                <a:cs typeface="Rockwell"/>
                <a:sym typeface="Rockwell"/>
              </a:defRPr>
            </a:lvl5pPr>
            <a:lvl6pPr marL="2286000" marR="0" lvl="5" indent="0" algn="l" rtl="0">
              <a:spcBef>
                <a:spcPts val="0"/>
              </a:spcBef>
              <a:buNone/>
              <a:defRPr sz="1800" b="0" i="0" u="none" strike="noStrike" cap="none">
                <a:solidFill>
                  <a:schemeClr val="dk1"/>
                </a:solidFill>
                <a:latin typeface="Rockwell"/>
                <a:ea typeface="Rockwell"/>
                <a:cs typeface="Rockwell"/>
                <a:sym typeface="Rockwell"/>
              </a:defRPr>
            </a:lvl6pPr>
            <a:lvl7pPr marL="2743200" marR="0" lvl="6" indent="0" algn="l" rtl="0">
              <a:spcBef>
                <a:spcPts val="0"/>
              </a:spcBef>
              <a:buNone/>
              <a:defRPr sz="1800" b="0" i="0" u="none" strike="noStrike" cap="none">
                <a:solidFill>
                  <a:schemeClr val="dk1"/>
                </a:solidFill>
                <a:latin typeface="Rockwell"/>
                <a:ea typeface="Rockwell"/>
                <a:cs typeface="Rockwell"/>
                <a:sym typeface="Rockwell"/>
              </a:defRPr>
            </a:lvl7pPr>
            <a:lvl8pPr marL="3200400" marR="0" lvl="7" indent="0" algn="l" rtl="0">
              <a:spcBef>
                <a:spcPts val="0"/>
              </a:spcBef>
              <a:buNone/>
              <a:defRPr sz="1800" b="0" i="0" u="none" strike="noStrike" cap="none">
                <a:solidFill>
                  <a:schemeClr val="dk1"/>
                </a:solidFill>
                <a:latin typeface="Rockwell"/>
                <a:ea typeface="Rockwell"/>
                <a:cs typeface="Rockwell"/>
                <a:sym typeface="Rockwell"/>
              </a:defRPr>
            </a:lvl8pPr>
            <a:lvl9pPr marL="3657600" marR="0" lvl="8" indent="0" algn="l" rtl="0">
              <a:spcBef>
                <a:spcPts val="0"/>
              </a:spcBef>
              <a:buNone/>
              <a:defRPr sz="1800" b="0" i="0" u="none" strike="noStrike" cap="none">
                <a:solidFill>
                  <a:schemeClr val="dk1"/>
                </a:solidFill>
                <a:latin typeface="Rockwell"/>
                <a:ea typeface="Rockwell"/>
                <a:cs typeface="Rockwell"/>
                <a:sym typeface="Rockwell"/>
              </a:defRPr>
            </a:lvl9pPr>
          </a:lstStyle>
          <a:p>
            <a:endParaRPr/>
          </a:p>
        </p:txBody>
      </p:sp>
      <p:sp>
        <p:nvSpPr>
          <p:cNvPr id="160" name="Shape 160"/>
          <p:cNvSpPr txBox="1">
            <a:spLocks noGrp="1"/>
          </p:cNvSpPr>
          <p:nvPr>
            <p:ph type="ftr" idx="11"/>
          </p:nvPr>
        </p:nvSpPr>
        <p:spPr>
          <a:xfrm>
            <a:off x="381094" y="6235607"/>
            <a:ext cx="4648105" cy="365125"/>
          </a:xfrm>
          <a:prstGeom prst="rect">
            <a:avLst/>
          </a:prstGeom>
          <a:noFill/>
          <a:ln>
            <a:noFill/>
          </a:ln>
        </p:spPr>
        <p:txBody>
          <a:bodyPr lIns="91425" tIns="91425" rIns="91425" bIns="91425" anchor="ctr" anchorCtr="0"/>
          <a:lstStyle>
            <a:lvl1pPr marL="0" marR="0" lvl="0" indent="0" algn="l" rtl="0">
              <a:spcBef>
                <a:spcPts val="0"/>
              </a:spcBef>
              <a:buNone/>
              <a:defRPr sz="1100">
                <a:solidFill>
                  <a:schemeClr val="lt1"/>
                </a:solidFill>
                <a:latin typeface="Rockwell"/>
                <a:ea typeface="Rockwell"/>
                <a:cs typeface="Rockwell"/>
                <a:sym typeface="Rockwell"/>
              </a:defRPr>
            </a:lvl1pPr>
            <a:lvl2pPr marL="457200" marR="0" lvl="1" indent="0" algn="l" rtl="0">
              <a:spcBef>
                <a:spcPts val="0"/>
              </a:spcBef>
              <a:buNone/>
              <a:defRPr sz="1800" b="0" i="0" u="none" strike="noStrike" cap="none">
                <a:solidFill>
                  <a:schemeClr val="dk1"/>
                </a:solidFill>
                <a:latin typeface="Rockwell"/>
                <a:ea typeface="Rockwell"/>
                <a:cs typeface="Rockwell"/>
                <a:sym typeface="Rockwell"/>
              </a:defRPr>
            </a:lvl2pPr>
            <a:lvl3pPr marL="914400" marR="0" lvl="2" indent="0" algn="l" rtl="0">
              <a:spcBef>
                <a:spcPts val="0"/>
              </a:spcBef>
              <a:buNone/>
              <a:defRPr sz="1800" b="0" i="0" u="none" strike="noStrike" cap="none">
                <a:solidFill>
                  <a:schemeClr val="dk1"/>
                </a:solidFill>
                <a:latin typeface="Rockwell"/>
                <a:ea typeface="Rockwell"/>
                <a:cs typeface="Rockwell"/>
                <a:sym typeface="Rockwell"/>
              </a:defRPr>
            </a:lvl3pPr>
            <a:lvl4pPr marL="1371600" marR="0" lvl="3" indent="0" algn="l" rtl="0">
              <a:spcBef>
                <a:spcPts val="0"/>
              </a:spcBef>
              <a:buNone/>
              <a:defRPr sz="1800" b="0" i="0" u="none" strike="noStrike" cap="none">
                <a:solidFill>
                  <a:schemeClr val="dk1"/>
                </a:solidFill>
                <a:latin typeface="Rockwell"/>
                <a:ea typeface="Rockwell"/>
                <a:cs typeface="Rockwell"/>
                <a:sym typeface="Rockwell"/>
              </a:defRPr>
            </a:lvl4pPr>
            <a:lvl5pPr marL="1828800" marR="0" lvl="4" indent="0" algn="l" rtl="0">
              <a:spcBef>
                <a:spcPts val="0"/>
              </a:spcBef>
              <a:buNone/>
              <a:defRPr sz="1800" b="0" i="0" u="none" strike="noStrike" cap="none">
                <a:solidFill>
                  <a:schemeClr val="dk1"/>
                </a:solidFill>
                <a:latin typeface="Rockwell"/>
                <a:ea typeface="Rockwell"/>
                <a:cs typeface="Rockwell"/>
                <a:sym typeface="Rockwell"/>
              </a:defRPr>
            </a:lvl5pPr>
            <a:lvl6pPr marL="2286000" marR="0" lvl="5" indent="0" algn="l" rtl="0">
              <a:spcBef>
                <a:spcPts val="0"/>
              </a:spcBef>
              <a:buNone/>
              <a:defRPr sz="1800" b="0" i="0" u="none" strike="noStrike" cap="none">
                <a:solidFill>
                  <a:schemeClr val="dk1"/>
                </a:solidFill>
                <a:latin typeface="Rockwell"/>
                <a:ea typeface="Rockwell"/>
                <a:cs typeface="Rockwell"/>
                <a:sym typeface="Rockwell"/>
              </a:defRPr>
            </a:lvl6pPr>
            <a:lvl7pPr marL="2743200" marR="0" lvl="6" indent="0" algn="l" rtl="0">
              <a:spcBef>
                <a:spcPts val="0"/>
              </a:spcBef>
              <a:buNone/>
              <a:defRPr sz="1800" b="0" i="0" u="none" strike="noStrike" cap="none">
                <a:solidFill>
                  <a:schemeClr val="dk1"/>
                </a:solidFill>
                <a:latin typeface="Rockwell"/>
                <a:ea typeface="Rockwell"/>
                <a:cs typeface="Rockwell"/>
                <a:sym typeface="Rockwell"/>
              </a:defRPr>
            </a:lvl7pPr>
            <a:lvl8pPr marL="3200400" marR="0" lvl="7" indent="0" algn="l" rtl="0">
              <a:spcBef>
                <a:spcPts val="0"/>
              </a:spcBef>
              <a:buNone/>
              <a:defRPr sz="1800" b="0" i="0" u="none" strike="noStrike" cap="none">
                <a:solidFill>
                  <a:schemeClr val="dk1"/>
                </a:solidFill>
                <a:latin typeface="Rockwell"/>
                <a:ea typeface="Rockwell"/>
                <a:cs typeface="Rockwell"/>
                <a:sym typeface="Rockwell"/>
              </a:defRPr>
            </a:lvl8pPr>
            <a:lvl9pPr marL="3657600" marR="0" lvl="8" indent="0" algn="l" rtl="0">
              <a:spcBef>
                <a:spcPts val="0"/>
              </a:spcBef>
              <a:buNone/>
              <a:defRPr sz="1800" b="0" i="0" u="none" strike="noStrike" cap="none">
                <a:solidFill>
                  <a:schemeClr val="dk1"/>
                </a:solidFill>
                <a:latin typeface="Rockwell"/>
                <a:ea typeface="Rockwell"/>
                <a:cs typeface="Rockwell"/>
                <a:sym typeface="Rockwell"/>
              </a:defRPr>
            </a:lvl9pPr>
          </a:lstStyle>
          <a:p>
            <a:endParaRPr/>
          </a:p>
        </p:txBody>
      </p:sp>
      <p:sp>
        <p:nvSpPr>
          <p:cNvPr id="161" name="Shape 161"/>
          <p:cNvSpPr txBox="1">
            <a:spLocks noGrp="1"/>
          </p:cNvSpPr>
          <p:nvPr>
            <p:ph type="sldNum" idx="12"/>
          </p:nvPr>
        </p:nvSpPr>
        <p:spPr>
          <a:xfrm>
            <a:off x="8305800" y="242234"/>
            <a:ext cx="554037"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400">
                <a:solidFill>
                  <a:schemeClr val="lt1"/>
                </a:solidFill>
                <a:latin typeface="Rockwell"/>
                <a:ea typeface="Rockwell"/>
                <a:cs typeface="Rockwell"/>
                <a:sym typeface="Rockwell"/>
              </a:rPr>
              <a:t>‹#›</a:t>
            </a:fld>
            <a:endParaRPr lang="en-US" sz="1400">
              <a:solidFill>
                <a:schemeClr val="lt1"/>
              </a:solidFill>
              <a:latin typeface="Rockwell"/>
              <a:ea typeface="Rockwell"/>
              <a:cs typeface="Rockwell"/>
              <a:sym typeface="Rockwell"/>
            </a:endParaRPr>
          </a:p>
        </p:txBody>
      </p:sp>
      <p:sp>
        <p:nvSpPr>
          <p:cNvPr id="162" name="Shape 162"/>
          <p:cNvSpPr txBox="1"/>
          <p:nvPr/>
        </p:nvSpPr>
        <p:spPr>
          <a:xfrm>
            <a:off x="424891" y="174811"/>
            <a:ext cx="413309" cy="830996"/>
          </a:xfrm>
          <a:prstGeom prst="rect">
            <a:avLst/>
          </a:prstGeom>
          <a:noFill/>
          <a:ln>
            <a:noFill/>
          </a:ln>
        </p:spPr>
        <p:txBody>
          <a:bodyPr lIns="0" tIns="0" rIns="0" bIns="0" anchor="t" anchorCtr="0">
            <a:noAutofit/>
          </a:bodyPr>
          <a:lstStyle/>
          <a:p>
            <a:pPr marL="0" marR="0" lvl="0" indent="0" algn="l" rtl="0">
              <a:spcBef>
                <a:spcPts val="0"/>
              </a:spcBef>
              <a:buSzPct val="25000"/>
              <a:buNone/>
            </a:pPr>
            <a:r>
              <a:rPr lang="en-US" sz="5400" b="1">
                <a:solidFill>
                  <a:srgbClr val="9FC3E3"/>
                </a:solidFill>
                <a:latin typeface="Rockwell"/>
                <a:ea typeface="Rockwell"/>
                <a:cs typeface="Rockwell"/>
                <a:sym typeface="Rockwell"/>
              </a:rPr>
              <a:t>+</a:t>
            </a:r>
          </a:p>
        </p:txBody>
      </p:sp>
      <p:sp>
        <p:nvSpPr>
          <p:cNvPr id="163" name="Shape 163"/>
          <p:cNvSpPr/>
          <p:nvPr/>
        </p:nvSpPr>
        <p:spPr>
          <a:xfrm>
            <a:off x="6802438" y="228600"/>
            <a:ext cx="2057400" cy="2039112"/>
          </a:xfrm>
          <a:prstGeom prst="rect">
            <a:avLst/>
          </a:prstGeom>
          <a:solidFill>
            <a:schemeClr val="accent3"/>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Rockwell"/>
              <a:ea typeface="Rockwell"/>
              <a:cs typeface="Rockwell"/>
              <a:sym typeface="Rockwell"/>
            </a:endParaRPr>
          </a:p>
        </p:txBody>
      </p:sp>
      <p:sp>
        <p:nvSpPr>
          <p:cNvPr id="164" name="Shape 164"/>
          <p:cNvSpPr>
            <a:spLocks noGrp="1"/>
          </p:cNvSpPr>
          <p:nvPr>
            <p:ph type="pic" idx="2"/>
          </p:nvPr>
        </p:nvSpPr>
        <p:spPr>
          <a:xfrm>
            <a:off x="6802438" y="2374940"/>
            <a:ext cx="2057400" cy="2039112"/>
          </a:xfrm>
          <a:prstGeom prst="rect">
            <a:avLst/>
          </a:prstGeom>
          <a:noFill/>
          <a:ln>
            <a:noFill/>
          </a:ln>
        </p:spPr>
        <p:txBody>
          <a:bodyPr lIns="91425" tIns="91425" rIns="91425" bIns="91425" anchor="t" anchorCtr="0"/>
          <a:lstStyle>
            <a:lvl1pPr marL="228600" marR="0" lvl="0" indent="-228600" algn="l" rtl="0">
              <a:spcBef>
                <a:spcPts val="2000"/>
              </a:spcBef>
              <a:buClr>
                <a:schemeClr val="accent1"/>
              </a:buClr>
              <a:buFont typeface="Noto Sans Symbols"/>
              <a:buNone/>
              <a:defRPr sz="2000" b="0" i="0" u="none" strike="noStrike" cap="none">
                <a:solidFill>
                  <a:srgbClr val="595959"/>
                </a:solidFill>
                <a:latin typeface="Rockwell"/>
                <a:ea typeface="Rockwell"/>
                <a:cs typeface="Rockwell"/>
                <a:sym typeface="Rockwell"/>
              </a:defRPr>
            </a:lvl1pPr>
            <a:lvl2pPr marL="457200" marR="0" lvl="1" indent="-142875" algn="l" rtl="0">
              <a:spcBef>
                <a:spcPts val="600"/>
              </a:spcBef>
              <a:buClr>
                <a:srgbClr val="9FC3E3"/>
              </a:buClr>
              <a:buSzPct val="75000"/>
              <a:buFont typeface="Noto Sans Symbols"/>
              <a:buChar char="■"/>
              <a:defRPr sz="1800" b="0" i="0" u="none" strike="noStrike" cap="none">
                <a:solidFill>
                  <a:srgbClr val="595959"/>
                </a:solidFill>
                <a:latin typeface="Rockwell"/>
                <a:ea typeface="Rockwell"/>
                <a:cs typeface="Rockwell"/>
                <a:sym typeface="Rockwell"/>
              </a:defRPr>
            </a:lvl2pPr>
            <a:lvl3pPr marL="685800" marR="0" lvl="2" indent="-142875" algn="l" rtl="0">
              <a:spcBef>
                <a:spcPts val="600"/>
              </a:spcBef>
              <a:buClr>
                <a:schemeClr val="accent1"/>
              </a:buClr>
              <a:buSzPct val="75000"/>
              <a:buFont typeface="Noto Sans Symbols"/>
              <a:buChar char="■"/>
              <a:defRPr sz="1800" b="0" i="0" u="none" strike="noStrike" cap="none">
                <a:solidFill>
                  <a:srgbClr val="595959"/>
                </a:solidFill>
                <a:latin typeface="Rockwell"/>
                <a:ea typeface="Rockwell"/>
                <a:cs typeface="Rockwell"/>
                <a:sym typeface="Rockwell"/>
              </a:defRPr>
            </a:lvl3pPr>
            <a:lvl4pPr marL="914400" marR="0" lvl="3" indent="-142875" algn="l" rtl="0">
              <a:spcBef>
                <a:spcPts val="600"/>
              </a:spcBef>
              <a:buClr>
                <a:srgbClr val="9FC3E3"/>
              </a:buClr>
              <a:buSzPct val="75000"/>
              <a:buFont typeface="Noto Sans Symbols"/>
              <a:buChar char="■"/>
              <a:defRPr sz="1800" b="0" i="0" u="none" strike="noStrike" cap="none">
                <a:solidFill>
                  <a:srgbClr val="595959"/>
                </a:solidFill>
                <a:latin typeface="Rockwell"/>
                <a:ea typeface="Rockwell"/>
                <a:cs typeface="Rockwell"/>
                <a:sym typeface="Rockwell"/>
              </a:defRPr>
            </a:lvl4pPr>
            <a:lvl5pPr marL="1143000" marR="0" lvl="4" indent="-142875" algn="l" rtl="0">
              <a:spcBef>
                <a:spcPts val="600"/>
              </a:spcBef>
              <a:buClr>
                <a:schemeClr val="accent1"/>
              </a:buClr>
              <a:buSzPct val="75000"/>
              <a:buFont typeface="Noto Sans Symbols"/>
              <a:buChar char="■"/>
              <a:defRPr sz="1800" b="0" i="0" u="none" strike="noStrike" cap="none">
                <a:solidFill>
                  <a:srgbClr val="595959"/>
                </a:solidFill>
                <a:latin typeface="Rockwell"/>
                <a:ea typeface="Rockwell"/>
                <a:cs typeface="Rockwell"/>
                <a:sym typeface="Rockwell"/>
              </a:defRPr>
            </a:lvl5pPr>
            <a:lvl6pPr marL="1377950" marR="0" lvl="5" indent="-149225" algn="l" rtl="0">
              <a:spcBef>
                <a:spcPts val="360"/>
              </a:spcBef>
              <a:buClr>
                <a:srgbClr val="9FC3E3"/>
              </a:buClr>
              <a:buSzPct val="75000"/>
              <a:buFont typeface="Noto Sans Symbols"/>
              <a:buChar char="■"/>
              <a:defRPr sz="1800" b="0" i="0" u="none" strike="noStrike" cap="none">
                <a:solidFill>
                  <a:srgbClr val="595959"/>
                </a:solidFill>
                <a:latin typeface="Rockwell"/>
                <a:ea typeface="Rockwell"/>
                <a:cs typeface="Rockwell"/>
                <a:sym typeface="Rockwell"/>
              </a:defRPr>
            </a:lvl6pPr>
            <a:lvl7pPr marL="1603375" marR="0" lvl="6" indent="-146050" algn="l" rtl="0">
              <a:spcBef>
                <a:spcPts val="360"/>
              </a:spcBef>
              <a:buClr>
                <a:schemeClr val="accent1"/>
              </a:buClr>
              <a:buSzPct val="75000"/>
              <a:buFont typeface="Noto Sans Symbols"/>
              <a:buChar char="■"/>
              <a:defRPr sz="1800" b="0" i="0" u="none" strike="noStrike" cap="none">
                <a:solidFill>
                  <a:srgbClr val="595959"/>
                </a:solidFill>
                <a:latin typeface="Rockwell"/>
                <a:ea typeface="Rockwell"/>
                <a:cs typeface="Rockwell"/>
                <a:sym typeface="Rockwell"/>
              </a:defRPr>
            </a:lvl7pPr>
            <a:lvl8pPr marL="1830388" marR="0" lvl="7" indent="-144463" algn="l" rtl="0">
              <a:spcBef>
                <a:spcPts val="360"/>
              </a:spcBef>
              <a:buClr>
                <a:srgbClr val="9FC3E3"/>
              </a:buClr>
              <a:buSzPct val="75000"/>
              <a:buFont typeface="Noto Sans Symbols"/>
              <a:buChar char="■"/>
              <a:defRPr sz="1800" b="0" i="0" u="none" strike="noStrike" cap="none">
                <a:solidFill>
                  <a:srgbClr val="595959"/>
                </a:solidFill>
                <a:latin typeface="Rockwell"/>
                <a:ea typeface="Rockwell"/>
                <a:cs typeface="Rockwell"/>
                <a:sym typeface="Rockwell"/>
              </a:defRPr>
            </a:lvl8pPr>
            <a:lvl9pPr marL="2057400" marR="0" lvl="8" indent="-142875" algn="l" rtl="0">
              <a:spcBef>
                <a:spcPts val="360"/>
              </a:spcBef>
              <a:buClr>
                <a:schemeClr val="accent1"/>
              </a:buClr>
              <a:buSzPct val="75000"/>
              <a:buFont typeface="Noto Sans Symbols"/>
              <a:buChar char="■"/>
              <a:defRPr sz="1800" b="0" i="0" u="none" strike="noStrike" cap="none">
                <a:solidFill>
                  <a:srgbClr val="595959"/>
                </a:solidFill>
                <a:latin typeface="Rockwell"/>
                <a:ea typeface="Rockwell"/>
                <a:cs typeface="Rockwell"/>
                <a:sym typeface="Rockwell"/>
              </a:defRPr>
            </a:lvl9pPr>
          </a:lstStyle>
          <a:p>
            <a:endParaRPr/>
          </a:p>
        </p:txBody>
      </p:sp>
      <p:sp>
        <p:nvSpPr>
          <p:cNvPr id="165" name="Shape 165"/>
          <p:cNvSpPr>
            <a:spLocks noGrp="1"/>
          </p:cNvSpPr>
          <p:nvPr>
            <p:ph type="pic" idx="3"/>
          </p:nvPr>
        </p:nvSpPr>
        <p:spPr>
          <a:xfrm>
            <a:off x="6802438" y="4535423"/>
            <a:ext cx="2057400" cy="2039112"/>
          </a:xfrm>
          <a:prstGeom prst="rect">
            <a:avLst/>
          </a:prstGeom>
          <a:noFill/>
          <a:ln>
            <a:noFill/>
          </a:ln>
        </p:spPr>
        <p:txBody>
          <a:bodyPr lIns="91425" tIns="91425" rIns="91425" bIns="91425" anchor="t" anchorCtr="0"/>
          <a:lstStyle>
            <a:lvl1pPr marL="228600" marR="0" lvl="0" indent="-228600" algn="l" rtl="0">
              <a:spcBef>
                <a:spcPts val="2000"/>
              </a:spcBef>
              <a:buClr>
                <a:schemeClr val="accent1"/>
              </a:buClr>
              <a:buFont typeface="Noto Sans Symbols"/>
              <a:buNone/>
              <a:defRPr sz="2000" b="0" i="0" u="none" strike="noStrike" cap="none">
                <a:solidFill>
                  <a:srgbClr val="595959"/>
                </a:solidFill>
                <a:latin typeface="Rockwell"/>
                <a:ea typeface="Rockwell"/>
                <a:cs typeface="Rockwell"/>
                <a:sym typeface="Rockwell"/>
              </a:defRPr>
            </a:lvl1pPr>
            <a:lvl2pPr marL="457200" marR="0" lvl="1" indent="-142875" algn="l" rtl="0">
              <a:spcBef>
                <a:spcPts val="600"/>
              </a:spcBef>
              <a:buClr>
                <a:srgbClr val="9FC3E3"/>
              </a:buClr>
              <a:buSzPct val="75000"/>
              <a:buFont typeface="Noto Sans Symbols"/>
              <a:buChar char="■"/>
              <a:defRPr sz="1800" b="0" i="0" u="none" strike="noStrike" cap="none">
                <a:solidFill>
                  <a:srgbClr val="595959"/>
                </a:solidFill>
                <a:latin typeface="Rockwell"/>
                <a:ea typeface="Rockwell"/>
                <a:cs typeface="Rockwell"/>
                <a:sym typeface="Rockwell"/>
              </a:defRPr>
            </a:lvl2pPr>
            <a:lvl3pPr marL="685800" marR="0" lvl="2" indent="-142875" algn="l" rtl="0">
              <a:spcBef>
                <a:spcPts val="600"/>
              </a:spcBef>
              <a:buClr>
                <a:schemeClr val="accent1"/>
              </a:buClr>
              <a:buSzPct val="75000"/>
              <a:buFont typeface="Noto Sans Symbols"/>
              <a:buChar char="■"/>
              <a:defRPr sz="1800" b="0" i="0" u="none" strike="noStrike" cap="none">
                <a:solidFill>
                  <a:srgbClr val="595959"/>
                </a:solidFill>
                <a:latin typeface="Rockwell"/>
                <a:ea typeface="Rockwell"/>
                <a:cs typeface="Rockwell"/>
                <a:sym typeface="Rockwell"/>
              </a:defRPr>
            </a:lvl3pPr>
            <a:lvl4pPr marL="914400" marR="0" lvl="3" indent="-142875" algn="l" rtl="0">
              <a:spcBef>
                <a:spcPts val="600"/>
              </a:spcBef>
              <a:buClr>
                <a:srgbClr val="9FC3E3"/>
              </a:buClr>
              <a:buSzPct val="75000"/>
              <a:buFont typeface="Noto Sans Symbols"/>
              <a:buChar char="■"/>
              <a:defRPr sz="1800" b="0" i="0" u="none" strike="noStrike" cap="none">
                <a:solidFill>
                  <a:srgbClr val="595959"/>
                </a:solidFill>
                <a:latin typeface="Rockwell"/>
                <a:ea typeface="Rockwell"/>
                <a:cs typeface="Rockwell"/>
                <a:sym typeface="Rockwell"/>
              </a:defRPr>
            </a:lvl4pPr>
            <a:lvl5pPr marL="1143000" marR="0" lvl="4" indent="-142875" algn="l" rtl="0">
              <a:spcBef>
                <a:spcPts val="600"/>
              </a:spcBef>
              <a:buClr>
                <a:schemeClr val="accent1"/>
              </a:buClr>
              <a:buSzPct val="75000"/>
              <a:buFont typeface="Noto Sans Symbols"/>
              <a:buChar char="■"/>
              <a:defRPr sz="1800" b="0" i="0" u="none" strike="noStrike" cap="none">
                <a:solidFill>
                  <a:srgbClr val="595959"/>
                </a:solidFill>
                <a:latin typeface="Rockwell"/>
                <a:ea typeface="Rockwell"/>
                <a:cs typeface="Rockwell"/>
                <a:sym typeface="Rockwell"/>
              </a:defRPr>
            </a:lvl5pPr>
            <a:lvl6pPr marL="1377950" marR="0" lvl="5" indent="-149225" algn="l" rtl="0">
              <a:spcBef>
                <a:spcPts val="360"/>
              </a:spcBef>
              <a:buClr>
                <a:srgbClr val="9FC3E3"/>
              </a:buClr>
              <a:buSzPct val="75000"/>
              <a:buFont typeface="Noto Sans Symbols"/>
              <a:buChar char="■"/>
              <a:defRPr sz="1800" b="0" i="0" u="none" strike="noStrike" cap="none">
                <a:solidFill>
                  <a:srgbClr val="595959"/>
                </a:solidFill>
                <a:latin typeface="Rockwell"/>
                <a:ea typeface="Rockwell"/>
                <a:cs typeface="Rockwell"/>
                <a:sym typeface="Rockwell"/>
              </a:defRPr>
            </a:lvl6pPr>
            <a:lvl7pPr marL="1603375" marR="0" lvl="6" indent="-146050" algn="l" rtl="0">
              <a:spcBef>
                <a:spcPts val="360"/>
              </a:spcBef>
              <a:buClr>
                <a:schemeClr val="accent1"/>
              </a:buClr>
              <a:buSzPct val="75000"/>
              <a:buFont typeface="Noto Sans Symbols"/>
              <a:buChar char="■"/>
              <a:defRPr sz="1800" b="0" i="0" u="none" strike="noStrike" cap="none">
                <a:solidFill>
                  <a:srgbClr val="595959"/>
                </a:solidFill>
                <a:latin typeface="Rockwell"/>
                <a:ea typeface="Rockwell"/>
                <a:cs typeface="Rockwell"/>
                <a:sym typeface="Rockwell"/>
              </a:defRPr>
            </a:lvl7pPr>
            <a:lvl8pPr marL="1830388" marR="0" lvl="7" indent="-144463" algn="l" rtl="0">
              <a:spcBef>
                <a:spcPts val="360"/>
              </a:spcBef>
              <a:buClr>
                <a:srgbClr val="9FC3E3"/>
              </a:buClr>
              <a:buSzPct val="75000"/>
              <a:buFont typeface="Noto Sans Symbols"/>
              <a:buChar char="■"/>
              <a:defRPr sz="1800" b="0" i="0" u="none" strike="noStrike" cap="none">
                <a:solidFill>
                  <a:srgbClr val="595959"/>
                </a:solidFill>
                <a:latin typeface="Rockwell"/>
                <a:ea typeface="Rockwell"/>
                <a:cs typeface="Rockwell"/>
                <a:sym typeface="Rockwell"/>
              </a:defRPr>
            </a:lvl8pPr>
            <a:lvl9pPr marL="2057400" marR="0" lvl="8" indent="-142875" algn="l" rtl="0">
              <a:spcBef>
                <a:spcPts val="360"/>
              </a:spcBef>
              <a:buClr>
                <a:schemeClr val="accent1"/>
              </a:buClr>
              <a:buSzPct val="75000"/>
              <a:buFont typeface="Noto Sans Symbols"/>
              <a:buChar char="■"/>
              <a:defRPr sz="1800" b="0" i="0" u="none" strike="noStrike" cap="none">
                <a:solidFill>
                  <a:srgbClr val="595959"/>
                </a:solidFill>
                <a:latin typeface="Rockwell"/>
                <a:ea typeface="Rockwell"/>
                <a:cs typeface="Rockwell"/>
                <a:sym typeface="Rockwell"/>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3 Pictures with Caption">
    <p:spTree>
      <p:nvGrpSpPr>
        <p:cNvPr id="1" name="Shape 166"/>
        <p:cNvGrpSpPr/>
        <p:nvPr/>
      </p:nvGrpSpPr>
      <p:grpSpPr>
        <a:xfrm>
          <a:off x="0" y="0"/>
          <a:ext cx="0" cy="0"/>
          <a:chOff x="0" y="0"/>
          <a:chExt cx="0" cy="0"/>
        </a:xfrm>
      </p:grpSpPr>
      <p:sp>
        <p:nvSpPr>
          <p:cNvPr id="167" name="Shape 167"/>
          <p:cNvSpPr/>
          <p:nvPr/>
        </p:nvSpPr>
        <p:spPr>
          <a:xfrm>
            <a:off x="282575" y="228600"/>
            <a:ext cx="4235450" cy="6345238"/>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Rockwell"/>
              <a:ea typeface="Rockwell"/>
              <a:cs typeface="Rockwell"/>
              <a:sym typeface="Rockwell"/>
            </a:endParaRPr>
          </a:p>
        </p:txBody>
      </p:sp>
      <p:sp>
        <p:nvSpPr>
          <p:cNvPr id="168" name="Shape 168"/>
          <p:cNvSpPr txBox="1">
            <a:spLocks noGrp="1"/>
          </p:cNvSpPr>
          <p:nvPr>
            <p:ph type="title"/>
          </p:nvPr>
        </p:nvSpPr>
        <p:spPr>
          <a:xfrm>
            <a:off x="380554" y="2571750"/>
            <a:ext cx="4016633" cy="1162049"/>
          </a:xfrm>
          <a:prstGeom prst="rect">
            <a:avLst/>
          </a:prstGeom>
          <a:noFill/>
          <a:ln>
            <a:noFill/>
          </a:ln>
        </p:spPr>
        <p:txBody>
          <a:bodyPr lIns="91425" tIns="91425" rIns="91425" bIns="91425" anchor="b" anchorCtr="0"/>
          <a:lstStyle>
            <a:lvl1pPr marL="0" marR="0" lvl="0" indent="0" algn="l" rtl="0">
              <a:spcBef>
                <a:spcPts val="0"/>
              </a:spcBef>
              <a:buClr>
                <a:schemeClr val="lt1"/>
              </a:buClr>
              <a:buFont typeface="Rockwell"/>
              <a:buNone/>
              <a:defRPr sz="2600" b="0" i="0" u="none" strike="noStrike" cap="none">
                <a:solidFill>
                  <a:schemeClr val="lt1"/>
                </a:solidFill>
                <a:latin typeface="Rockwell"/>
                <a:ea typeface="Rockwell"/>
                <a:cs typeface="Rockwell"/>
                <a:sym typeface="Rockwel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69" name="Shape 169"/>
          <p:cNvSpPr txBox="1">
            <a:spLocks noGrp="1"/>
          </p:cNvSpPr>
          <p:nvPr>
            <p:ph type="body" idx="1"/>
          </p:nvPr>
        </p:nvSpPr>
        <p:spPr>
          <a:xfrm>
            <a:off x="381093" y="3733800"/>
            <a:ext cx="4015304" cy="2392363"/>
          </a:xfrm>
          <a:prstGeom prst="rect">
            <a:avLst/>
          </a:prstGeom>
          <a:noFill/>
          <a:ln>
            <a:noFill/>
          </a:ln>
        </p:spPr>
        <p:txBody>
          <a:bodyPr lIns="91425" tIns="91425" rIns="91425" bIns="91425" anchor="t" anchorCtr="0"/>
          <a:lstStyle>
            <a:lvl1pPr marL="0" marR="0" lvl="0" indent="0" algn="l" rtl="0">
              <a:spcBef>
                <a:spcPts val="600"/>
              </a:spcBef>
              <a:buClr>
                <a:schemeClr val="accent1"/>
              </a:buClr>
              <a:buFont typeface="Noto Sans Symbols"/>
              <a:buNone/>
              <a:defRPr sz="1400" b="0" i="0" u="none" strike="noStrike" cap="none">
                <a:solidFill>
                  <a:schemeClr val="lt1"/>
                </a:solidFill>
                <a:latin typeface="Rockwell"/>
                <a:ea typeface="Rockwell"/>
                <a:cs typeface="Rockwell"/>
                <a:sym typeface="Rockwell"/>
              </a:defRPr>
            </a:lvl1pPr>
            <a:lvl2pPr marL="457200" marR="0" lvl="1" indent="0" algn="l" rtl="0">
              <a:spcBef>
                <a:spcPts val="600"/>
              </a:spcBef>
              <a:buClr>
                <a:srgbClr val="9FC3E3"/>
              </a:buClr>
              <a:buFont typeface="Noto Sans Symbols"/>
              <a:buNone/>
              <a:defRPr sz="1200" b="0" i="0" u="none" strike="noStrike" cap="none">
                <a:solidFill>
                  <a:srgbClr val="595959"/>
                </a:solidFill>
                <a:latin typeface="Rockwell"/>
                <a:ea typeface="Rockwell"/>
                <a:cs typeface="Rockwell"/>
                <a:sym typeface="Rockwell"/>
              </a:defRPr>
            </a:lvl2pPr>
            <a:lvl3pPr marL="914400" marR="0" lvl="2" indent="0" algn="l" rtl="0">
              <a:spcBef>
                <a:spcPts val="600"/>
              </a:spcBef>
              <a:buClr>
                <a:schemeClr val="accent1"/>
              </a:buClr>
              <a:buFont typeface="Noto Sans Symbols"/>
              <a:buNone/>
              <a:defRPr sz="1000" b="0" i="0" u="none" strike="noStrike" cap="none">
                <a:solidFill>
                  <a:srgbClr val="595959"/>
                </a:solidFill>
                <a:latin typeface="Rockwell"/>
                <a:ea typeface="Rockwell"/>
                <a:cs typeface="Rockwell"/>
                <a:sym typeface="Rockwell"/>
              </a:defRPr>
            </a:lvl3pPr>
            <a:lvl4pPr marL="1371600" marR="0" lvl="3" indent="0" algn="l" rtl="0">
              <a:spcBef>
                <a:spcPts val="600"/>
              </a:spcBef>
              <a:buClr>
                <a:srgbClr val="9FC3E3"/>
              </a:buClr>
              <a:buFont typeface="Noto Sans Symbols"/>
              <a:buNone/>
              <a:defRPr sz="900" b="0" i="0" u="none" strike="noStrike" cap="none">
                <a:solidFill>
                  <a:srgbClr val="595959"/>
                </a:solidFill>
                <a:latin typeface="Rockwell"/>
                <a:ea typeface="Rockwell"/>
                <a:cs typeface="Rockwell"/>
                <a:sym typeface="Rockwell"/>
              </a:defRPr>
            </a:lvl4pPr>
            <a:lvl5pPr marL="1828800" marR="0" lvl="4" indent="0" algn="l" rtl="0">
              <a:spcBef>
                <a:spcPts val="600"/>
              </a:spcBef>
              <a:buClr>
                <a:schemeClr val="accent1"/>
              </a:buClr>
              <a:buFont typeface="Noto Sans Symbols"/>
              <a:buNone/>
              <a:defRPr sz="900" b="0" i="0" u="none" strike="noStrike" cap="none">
                <a:solidFill>
                  <a:srgbClr val="595959"/>
                </a:solidFill>
                <a:latin typeface="Rockwell"/>
                <a:ea typeface="Rockwell"/>
                <a:cs typeface="Rockwell"/>
                <a:sym typeface="Rockwell"/>
              </a:defRPr>
            </a:lvl5pPr>
            <a:lvl6pPr marL="2286000" marR="0" lvl="5" indent="0" algn="l" rtl="0">
              <a:spcBef>
                <a:spcPts val="180"/>
              </a:spcBef>
              <a:buClr>
                <a:srgbClr val="9FC3E3"/>
              </a:buClr>
              <a:buFont typeface="Noto Sans Symbols"/>
              <a:buNone/>
              <a:defRPr sz="900" b="0" i="0" u="none" strike="noStrike" cap="none">
                <a:solidFill>
                  <a:srgbClr val="595959"/>
                </a:solidFill>
                <a:latin typeface="Rockwell"/>
                <a:ea typeface="Rockwell"/>
                <a:cs typeface="Rockwell"/>
                <a:sym typeface="Rockwell"/>
              </a:defRPr>
            </a:lvl6pPr>
            <a:lvl7pPr marL="2743200" marR="0" lvl="6" indent="0" algn="l" rtl="0">
              <a:spcBef>
                <a:spcPts val="180"/>
              </a:spcBef>
              <a:buClr>
                <a:schemeClr val="accent1"/>
              </a:buClr>
              <a:buFont typeface="Noto Sans Symbols"/>
              <a:buNone/>
              <a:defRPr sz="900" b="0" i="0" u="none" strike="noStrike" cap="none">
                <a:solidFill>
                  <a:srgbClr val="595959"/>
                </a:solidFill>
                <a:latin typeface="Rockwell"/>
                <a:ea typeface="Rockwell"/>
                <a:cs typeface="Rockwell"/>
                <a:sym typeface="Rockwell"/>
              </a:defRPr>
            </a:lvl7pPr>
            <a:lvl8pPr marL="3200400" marR="0" lvl="7" indent="0" algn="l" rtl="0">
              <a:spcBef>
                <a:spcPts val="180"/>
              </a:spcBef>
              <a:buClr>
                <a:srgbClr val="9FC3E3"/>
              </a:buClr>
              <a:buFont typeface="Noto Sans Symbols"/>
              <a:buNone/>
              <a:defRPr sz="900" b="0" i="0" u="none" strike="noStrike" cap="none">
                <a:solidFill>
                  <a:srgbClr val="595959"/>
                </a:solidFill>
                <a:latin typeface="Rockwell"/>
                <a:ea typeface="Rockwell"/>
                <a:cs typeface="Rockwell"/>
                <a:sym typeface="Rockwell"/>
              </a:defRPr>
            </a:lvl8pPr>
            <a:lvl9pPr marL="3657600" marR="0" lvl="8" indent="0" algn="l" rtl="0">
              <a:spcBef>
                <a:spcPts val="180"/>
              </a:spcBef>
              <a:buClr>
                <a:schemeClr val="accent1"/>
              </a:buClr>
              <a:buFont typeface="Noto Sans Symbols"/>
              <a:buNone/>
              <a:defRPr sz="900" b="0" i="0" u="none" strike="noStrike" cap="none">
                <a:solidFill>
                  <a:srgbClr val="595959"/>
                </a:solidFill>
                <a:latin typeface="Rockwell"/>
                <a:ea typeface="Rockwell"/>
                <a:cs typeface="Rockwell"/>
                <a:sym typeface="Rockwell"/>
              </a:defRPr>
            </a:lvl9pPr>
          </a:lstStyle>
          <a:p>
            <a:endParaRPr/>
          </a:p>
        </p:txBody>
      </p:sp>
      <p:sp>
        <p:nvSpPr>
          <p:cNvPr id="170" name="Shape 170"/>
          <p:cNvSpPr txBox="1">
            <a:spLocks noGrp="1"/>
          </p:cNvSpPr>
          <p:nvPr>
            <p:ph type="dt" idx="10"/>
          </p:nvPr>
        </p:nvSpPr>
        <p:spPr>
          <a:xfrm>
            <a:off x="3048000" y="6235607"/>
            <a:ext cx="1348397" cy="365125"/>
          </a:xfrm>
          <a:prstGeom prst="rect">
            <a:avLst/>
          </a:prstGeom>
          <a:noFill/>
          <a:ln>
            <a:noFill/>
          </a:ln>
        </p:spPr>
        <p:txBody>
          <a:bodyPr lIns="91425" tIns="91425" rIns="91425" bIns="91425" anchor="ctr" anchorCtr="0"/>
          <a:lstStyle>
            <a:lvl1pPr marL="0" marR="0" lvl="0" indent="0" algn="r" rtl="0">
              <a:spcBef>
                <a:spcPts val="0"/>
              </a:spcBef>
              <a:buNone/>
              <a:defRPr sz="1100">
                <a:solidFill>
                  <a:schemeClr val="lt1"/>
                </a:solidFill>
                <a:latin typeface="Rockwell"/>
                <a:ea typeface="Rockwell"/>
                <a:cs typeface="Rockwell"/>
                <a:sym typeface="Rockwell"/>
              </a:defRPr>
            </a:lvl1pPr>
            <a:lvl2pPr marL="457200" marR="0" lvl="1" indent="0" algn="l" rtl="0">
              <a:spcBef>
                <a:spcPts val="0"/>
              </a:spcBef>
              <a:buNone/>
              <a:defRPr sz="1800" b="0" i="0" u="none" strike="noStrike" cap="none">
                <a:solidFill>
                  <a:schemeClr val="dk1"/>
                </a:solidFill>
                <a:latin typeface="Rockwell"/>
                <a:ea typeface="Rockwell"/>
                <a:cs typeface="Rockwell"/>
                <a:sym typeface="Rockwell"/>
              </a:defRPr>
            </a:lvl2pPr>
            <a:lvl3pPr marL="914400" marR="0" lvl="2" indent="0" algn="l" rtl="0">
              <a:spcBef>
                <a:spcPts val="0"/>
              </a:spcBef>
              <a:buNone/>
              <a:defRPr sz="1800" b="0" i="0" u="none" strike="noStrike" cap="none">
                <a:solidFill>
                  <a:schemeClr val="dk1"/>
                </a:solidFill>
                <a:latin typeface="Rockwell"/>
                <a:ea typeface="Rockwell"/>
                <a:cs typeface="Rockwell"/>
                <a:sym typeface="Rockwell"/>
              </a:defRPr>
            </a:lvl3pPr>
            <a:lvl4pPr marL="1371600" marR="0" lvl="3" indent="0" algn="l" rtl="0">
              <a:spcBef>
                <a:spcPts val="0"/>
              </a:spcBef>
              <a:buNone/>
              <a:defRPr sz="1800" b="0" i="0" u="none" strike="noStrike" cap="none">
                <a:solidFill>
                  <a:schemeClr val="dk1"/>
                </a:solidFill>
                <a:latin typeface="Rockwell"/>
                <a:ea typeface="Rockwell"/>
                <a:cs typeface="Rockwell"/>
                <a:sym typeface="Rockwell"/>
              </a:defRPr>
            </a:lvl4pPr>
            <a:lvl5pPr marL="1828800" marR="0" lvl="4" indent="0" algn="l" rtl="0">
              <a:spcBef>
                <a:spcPts val="0"/>
              </a:spcBef>
              <a:buNone/>
              <a:defRPr sz="1800" b="0" i="0" u="none" strike="noStrike" cap="none">
                <a:solidFill>
                  <a:schemeClr val="dk1"/>
                </a:solidFill>
                <a:latin typeface="Rockwell"/>
                <a:ea typeface="Rockwell"/>
                <a:cs typeface="Rockwell"/>
                <a:sym typeface="Rockwell"/>
              </a:defRPr>
            </a:lvl5pPr>
            <a:lvl6pPr marL="2286000" marR="0" lvl="5" indent="0" algn="l" rtl="0">
              <a:spcBef>
                <a:spcPts val="0"/>
              </a:spcBef>
              <a:buNone/>
              <a:defRPr sz="1800" b="0" i="0" u="none" strike="noStrike" cap="none">
                <a:solidFill>
                  <a:schemeClr val="dk1"/>
                </a:solidFill>
                <a:latin typeface="Rockwell"/>
                <a:ea typeface="Rockwell"/>
                <a:cs typeface="Rockwell"/>
                <a:sym typeface="Rockwell"/>
              </a:defRPr>
            </a:lvl6pPr>
            <a:lvl7pPr marL="2743200" marR="0" lvl="6" indent="0" algn="l" rtl="0">
              <a:spcBef>
                <a:spcPts val="0"/>
              </a:spcBef>
              <a:buNone/>
              <a:defRPr sz="1800" b="0" i="0" u="none" strike="noStrike" cap="none">
                <a:solidFill>
                  <a:schemeClr val="dk1"/>
                </a:solidFill>
                <a:latin typeface="Rockwell"/>
                <a:ea typeface="Rockwell"/>
                <a:cs typeface="Rockwell"/>
                <a:sym typeface="Rockwell"/>
              </a:defRPr>
            </a:lvl7pPr>
            <a:lvl8pPr marL="3200400" marR="0" lvl="7" indent="0" algn="l" rtl="0">
              <a:spcBef>
                <a:spcPts val="0"/>
              </a:spcBef>
              <a:buNone/>
              <a:defRPr sz="1800" b="0" i="0" u="none" strike="noStrike" cap="none">
                <a:solidFill>
                  <a:schemeClr val="dk1"/>
                </a:solidFill>
                <a:latin typeface="Rockwell"/>
                <a:ea typeface="Rockwell"/>
                <a:cs typeface="Rockwell"/>
                <a:sym typeface="Rockwell"/>
              </a:defRPr>
            </a:lvl8pPr>
            <a:lvl9pPr marL="3657600" marR="0" lvl="8" indent="0" algn="l" rtl="0">
              <a:spcBef>
                <a:spcPts val="0"/>
              </a:spcBef>
              <a:buNone/>
              <a:defRPr sz="1800" b="0" i="0" u="none" strike="noStrike" cap="none">
                <a:solidFill>
                  <a:schemeClr val="dk1"/>
                </a:solidFill>
                <a:latin typeface="Rockwell"/>
                <a:ea typeface="Rockwell"/>
                <a:cs typeface="Rockwell"/>
                <a:sym typeface="Rockwell"/>
              </a:defRPr>
            </a:lvl9pPr>
          </a:lstStyle>
          <a:p>
            <a:endParaRPr/>
          </a:p>
        </p:txBody>
      </p:sp>
      <p:sp>
        <p:nvSpPr>
          <p:cNvPr id="171" name="Shape 171"/>
          <p:cNvSpPr txBox="1">
            <a:spLocks noGrp="1"/>
          </p:cNvSpPr>
          <p:nvPr>
            <p:ph type="ftr" idx="11"/>
          </p:nvPr>
        </p:nvSpPr>
        <p:spPr>
          <a:xfrm>
            <a:off x="381094" y="6235607"/>
            <a:ext cx="2590704" cy="365125"/>
          </a:xfrm>
          <a:prstGeom prst="rect">
            <a:avLst/>
          </a:prstGeom>
          <a:noFill/>
          <a:ln>
            <a:noFill/>
          </a:ln>
        </p:spPr>
        <p:txBody>
          <a:bodyPr lIns="91425" tIns="91425" rIns="91425" bIns="91425" anchor="ctr" anchorCtr="0"/>
          <a:lstStyle>
            <a:lvl1pPr marL="0" marR="0" lvl="0" indent="0" algn="l" rtl="0">
              <a:spcBef>
                <a:spcPts val="0"/>
              </a:spcBef>
              <a:buNone/>
              <a:defRPr sz="1100">
                <a:solidFill>
                  <a:schemeClr val="lt1"/>
                </a:solidFill>
                <a:latin typeface="Rockwell"/>
                <a:ea typeface="Rockwell"/>
                <a:cs typeface="Rockwell"/>
                <a:sym typeface="Rockwell"/>
              </a:defRPr>
            </a:lvl1pPr>
            <a:lvl2pPr marL="457200" marR="0" lvl="1" indent="0" algn="l" rtl="0">
              <a:spcBef>
                <a:spcPts val="0"/>
              </a:spcBef>
              <a:buNone/>
              <a:defRPr sz="1800" b="0" i="0" u="none" strike="noStrike" cap="none">
                <a:solidFill>
                  <a:schemeClr val="dk1"/>
                </a:solidFill>
                <a:latin typeface="Rockwell"/>
                <a:ea typeface="Rockwell"/>
                <a:cs typeface="Rockwell"/>
                <a:sym typeface="Rockwell"/>
              </a:defRPr>
            </a:lvl2pPr>
            <a:lvl3pPr marL="914400" marR="0" lvl="2" indent="0" algn="l" rtl="0">
              <a:spcBef>
                <a:spcPts val="0"/>
              </a:spcBef>
              <a:buNone/>
              <a:defRPr sz="1800" b="0" i="0" u="none" strike="noStrike" cap="none">
                <a:solidFill>
                  <a:schemeClr val="dk1"/>
                </a:solidFill>
                <a:latin typeface="Rockwell"/>
                <a:ea typeface="Rockwell"/>
                <a:cs typeface="Rockwell"/>
                <a:sym typeface="Rockwell"/>
              </a:defRPr>
            </a:lvl3pPr>
            <a:lvl4pPr marL="1371600" marR="0" lvl="3" indent="0" algn="l" rtl="0">
              <a:spcBef>
                <a:spcPts val="0"/>
              </a:spcBef>
              <a:buNone/>
              <a:defRPr sz="1800" b="0" i="0" u="none" strike="noStrike" cap="none">
                <a:solidFill>
                  <a:schemeClr val="dk1"/>
                </a:solidFill>
                <a:latin typeface="Rockwell"/>
                <a:ea typeface="Rockwell"/>
                <a:cs typeface="Rockwell"/>
                <a:sym typeface="Rockwell"/>
              </a:defRPr>
            </a:lvl4pPr>
            <a:lvl5pPr marL="1828800" marR="0" lvl="4" indent="0" algn="l" rtl="0">
              <a:spcBef>
                <a:spcPts val="0"/>
              </a:spcBef>
              <a:buNone/>
              <a:defRPr sz="1800" b="0" i="0" u="none" strike="noStrike" cap="none">
                <a:solidFill>
                  <a:schemeClr val="dk1"/>
                </a:solidFill>
                <a:latin typeface="Rockwell"/>
                <a:ea typeface="Rockwell"/>
                <a:cs typeface="Rockwell"/>
                <a:sym typeface="Rockwell"/>
              </a:defRPr>
            </a:lvl5pPr>
            <a:lvl6pPr marL="2286000" marR="0" lvl="5" indent="0" algn="l" rtl="0">
              <a:spcBef>
                <a:spcPts val="0"/>
              </a:spcBef>
              <a:buNone/>
              <a:defRPr sz="1800" b="0" i="0" u="none" strike="noStrike" cap="none">
                <a:solidFill>
                  <a:schemeClr val="dk1"/>
                </a:solidFill>
                <a:latin typeface="Rockwell"/>
                <a:ea typeface="Rockwell"/>
                <a:cs typeface="Rockwell"/>
                <a:sym typeface="Rockwell"/>
              </a:defRPr>
            </a:lvl6pPr>
            <a:lvl7pPr marL="2743200" marR="0" lvl="6" indent="0" algn="l" rtl="0">
              <a:spcBef>
                <a:spcPts val="0"/>
              </a:spcBef>
              <a:buNone/>
              <a:defRPr sz="1800" b="0" i="0" u="none" strike="noStrike" cap="none">
                <a:solidFill>
                  <a:schemeClr val="dk1"/>
                </a:solidFill>
                <a:latin typeface="Rockwell"/>
                <a:ea typeface="Rockwell"/>
                <a:cs typeface="Rockwell"/>
                <a:sym typeface="Rockwell"/>
              </a:defRPr>
            </a:lvl7pPr>
            <a:lvl8pPr marL="3200400" marR="0" lvl="7" indent="0" algn="l" rtl="0">
              <a:spcBef>
                <a:spcPts val="0"/>
              </a:spcBef>
              <a:buNone/>
              <a:defRPr sz="1800" b="0" i="0" u="none" strike="noStrike" cap="none">
                <a:solidFill>
                  <a:schemeClr val="dk1"/>
                </a:solidFill>
                <a:latin typeface="Rockwell"/>
                <a:ea typeface="Rockwell"/>
                <a:cs typeface="Rockwell"/>
                <a:sym typeface="Rockwell"/>
              </a:defRPr>
            </a:lvl8pPr>
            <a:lvl9pPr marL="3657600" marR="0" lvl="8" indent="0" algn="l" rtl="0">
              <a:spcBef>
                <a:spcPts val="0"/>
              </a:spcBef>
              <a:buNone/>
              <a:defRPr sz="1800" b="0" i="0" u="none" strike="noStrike" cap="none">
                <a:solidFill>
                  <a:schemeClr val="dk1"/>
                </a:solidFill>
                <a:latin typeface="Rockwell"/>
                <a:ea typeface="Rockwell"/>
                <a:cs typeface="Rockwell"/>
                <a:sym typeface="Rockwell"/>
              </a:defRPr>
            </a:lvl9pPr>
          </a:lstStyle>
          <a:p>
            <a:endParaRPr/>
          </a:p>
        </p:txBody>
      </p:sp>
      <p:sp>
        <p:nvSpPr>
          <p:cNvPr id="172" name="Shape 172"/>
          <p:cNvSpPr txBox="1">
            <a:spLocks noGrp="1"/>
          </p:cNvSpPr>
          <p:nvPr>
            <p:ph type="sldNum" idx="12"/>
          </p:nvPr>
        </p:nvSpPr>
        <p:spPr>
          <a:xfrm>
            <a:off x="8305800" y="242234"/>
            <a:ext cx="554037"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400">
                <a:solidFill>
                  <a:schemeClr val="lt1"/>
                </a:solidFill>
                <a:latin typeface="Rockwell"/>
                <a:ea typeface="Rockwell"/>
                <a:cs typeface="Rockwell"/>
                <a:sym typeface="Rockwell"/>
              </a:rPr>
              <a:t>‹#›</a:t>
            </a:fld>
            <a:endParaRPr lang="en-US" sz="1400">
              <a:solidFill>
                <a:schemeClr val="lt1"/>
              </a:solidFill>
              <a:latin typeface="Rockwell"/>
              <a:ea typeface="Rockwell"/>
              <a:cs typeface="Rockwell"/>
              <a:sym typeface="Rockwell"/>
            </a:endParaRPr>
          </a:p>
        </p:txBody>
      </p:sp>
      <p:sp>
        <p:nvSpPr>
          <p:cNvPr id="173" name="Shape 173"/>
          <p:cNvSpPr txBox="1"/>
          <p:nvPr/>
        </p:nvSpPr>
        <p:spPr>
          <a:xfrm>
            <a:off x="424891" y="174811"/>
            <a:ext cx="413309" cy="830996"/>
          </a:xfrm>
          <a:prstGeom prst="rect">
            <a:avLst/>
          </a:prstGeom>
          <a:noFill/>
          <a:ln>
            <a:noFill/>
          </a:ln>
        </p:spPr>
        <p:txBody>
          <a:bodyPr lIns="0" tIns="0" rIns="0" bIns="0" anchor="t" anchorCtr="0">
            <a:noAutofit/>
          </a:bodyPr>
          <a:lstStyle/>
          <a:p>
            <a:pPr marL="0" marR="0" lvl="0" indent="0" algn="l" rtl="0">
              <a:spcBef>
                <a:spcPts val="0"/>
              </a:spcBef>
              <a:buSzPct val="25000"/>
              <a:buNone/>
            </a:pPr>
            <a:r>
              <a:rPr lang="en-US" sz="5400" b="1">
                <a:solidFill>
                  <a:srgbClr val="9FC3E3"/>
                </a:solidFill>
                <a:latin typeface="Rockwell"/>
                <a:ea typeface="Rockwell"/>
                <a:cs typeface="Rockwell"/>
                <a:sym typeface="Rockwell"/>
              </a:rPr>
              <a:t>+</a:t>
            </a:r>
          </a:p>
        </p:txBody>
      </p:sp>
      <p:sp>
        <p:nvSpPr>
          <p:cNvPr id="174" name="Shape 174"/>
          <p:cNvSpPr/>
          <p:nvPr/>
        </p:nvSpPr>
        <p:spPr>
          <a:xfrm>
            <a:off x="6802438" y="228600"/>
            <a:ext cx="2057400" cy="2039112"/>
          </a:xfrm>
          <a:prstGeom prst="rect">
            <a:avLst/>
          </a:prstGeom>
          <a:solidFill>
            <a:schemeClr val="accent3"/>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Rockwell"/>
              <a:ea typeface="Rockwell"/>
              <a:cs typeface="Rockwell"/>
              <a:sym typeface="Rockwell"/>
            </a:endParaRPr>
          </a:p>
        </p:txBody>
      </p:sp>
      <p:sp>
        <p:nvSpPr>
          <p:cNvPr id="175" name="Shape 175"/>
          <p:cNvSpPr/>
          <p:nvPr/>
        </p:nvSpPr>
        <p:spPr>
          <a:xfrm>
            <a:off x="4624387" y="4534726"/>
            <a:ext cx="2057400" cy="2039112"/>
          </a:xfrm>
          <a:prstGeom prst="rect">
            <a:avLst/>
          </a:prstGeom>
          <a:solidFill>
            <a:schemeClr val="accent4"/>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Rockwell"/>
              <a:ea typeface="Rockwell"/>
              <a:cs typeface="Rockwell"/>
              <a:sym typeface="Rockwell"/>
            </a:endParaRPr>
          </a:p>
        </p:txBody>
      </p:sp>
      <p:sp>
        <p:nvSpPr>
          <p:cNvPr id="176" name="Shape 176"/>
          <p:cNvSpPr>
            <a:spLocks noGrp="1"/>
          </p:cNvSpPr>
          <p:nvPr>
            <p:ph type="pic" idx="2"/>
          </p:nvPr>
        </p:nvSpPr>
        <p:spPr>
          <a:xfrm>
            <a:off x="4624387" y="228600"/>
            <a:ext cx="2057400" cy="2039112"/>
          </a:xfrm>
          <a:prstGeom prst="rect">
            <a:avLst/>
          </a:prstGeom>
          <a:noFill/>
          <a:ln>
            <a:noFill/>
          </a:ln>
        </p:spPr>
        <p:txBody>
          <a:bodyPr lIns="91425" tIns="91425" rIns="91425" bIns="91425" anchor="t" anchorCtr="0"/>
          <a:lstStyle>
            <a:lvl1pPr marL="228600" marR="0" lvl="0" indent="-228600" algn="l" rtl="0">
              <a:spcBef>
                <a:spcPts val="2000"/>
              </a:spcBef>
              <a:buClr>
                <a:schemeClr val="accent1"/>
              </a:buClr>
              <a:buFont typeface="Noto Sans Symbols"/>
              <a:buNone/>
              <a:defRPr sz="2000" b="0" i="0" u="none" strike="noStrike" cap="none">
                <a:solidFill>
                  <a:srgbClr val="595959"/>
                </a:solidFill>
                <a:latin typeface="Rockwell"/>
                <a:ea typeface="Rockwell"/>
                <a:cs typeface="Rockwell"/>
                <a:sym typeface="Rockwell"/>
              </a:defRPr>
            </a:lvl1pPr>
            <a:lvl2pPr marL="457200" marR="0" lvl="1" indent="-142875" algn="l" rtl="0">
              <a:spcBef>
                <a:spcPts val="600"/>
              </a:spcBef>
              <a:buClr>
                <a:srgbClr val="9FC3E3"/>
              </a:buClr>
              <a:buSzPct val="75000"/>
              <a:buFont typeface="Noto Sans Symbols"/>
              <a:buChar char="■"/>
              <a:defRPr sz="1800" b="0" i="0" u="none" strike="noStrike" cap="none">
                <a:solidFill>
                  <a:srgbClr val="595959"/>
                </a:solidFill>
                <a:latin typeface="Rockwell"/>
                <a:ea typeface="Rockwell"/>
                <a:cs typeface="Rockwell"/>
                <a:sym typeface="Rockwell"/>
              </a:defRPr>
            </a:lvl2pPr>
            <a:lvl3pPr marL="685800" marR="0" lvl="2" indent="-142875" algn="l" rtl="0">
              <a:spcBef>
                <a:spcPts val="600"/>
              </a:spcBef>
              <a:buClr>
                <a:schemeClr val="accent1"/>
              </a:buClr>
              <a:buSzPct val="75000"/>
              <a:buFont typeface="Noto Sans Symbols"/>
              <a:buChar char="■"/>
              <a:defRPr sz="1800" b="0" i="0" u="none" strike="noStrike" cap="none">
                <a:solidFill>
                  <a:srgbClr val="595959"/>
                </a:solidFill>
                <a:latin typeface="Rockwell"/>
                <a:ea typeface="Rockwell"/>
                <a:cs typeface="Rockwell"/>
                <a:sym typeface="Rockwell"/>
              </a:defRPr>
            </a:lvl3pPr>
            <a:lvl4pPr marL="914400" marR="0" lvl="3" indent="-142875" algn="l" rtl="0">
              <a:spcBef>
                <a:spcPts val="600"/>
              </a:spcBef>
              <a:buClr>
                <a:srgbClr val="9FC3E3"/>
              </a:buClr>
              <a:buSzPct val="75000"/>
              <a:buFont typeface="Noto Sans Symbols"/>
              <a:buChar char="■"/>
              <a:defRPr sz="1800" b="0" i="0" u="none" strike="noStrike" cap="none">
                <a:solidFill>
                  <a:srgbClr val="595959"/>
                </a:solidFill>
                <a:latin typeface="Rockwell"/>
                <a:ea typeface="Rockwell"/>
                <a:cs typeface="Rockwell"/>
                <a:sym typeface="Rockwell"/>
              </a:defRPr>
            </a:lvl4pPr>
            <a:lvl5pPr marL="1143000" marR="0" lvl="4" indent="-142875" algn="l" rtl="0">
              <a:spcBef>
                <a:spcPts val="600"/>
              </a:spcBef>
              <a:buClr>
                <a:schemeClr val="accent1"/>
              </a:buClr>
              <a:buSzPct val="75000"/>
              <a:buFont typeface="Noto Sans Symbols"/>
              <a:buChar char="■"/>
              <a:defRPr sz="1800" b="0" i="0" u="none" strike="noStrike" cap="none">
                <a:solidFill>
                  <a:srgbClr val="595959"/>
                </a:solidFill>
                <a:latin typeface="Rockwell"/>
                <a:ea typeface="Rockwell"/>
                <a:cs typeface="Rockwell"/>
                <a:sym typeface="Rockwell"/>
              </a:defRPr>
            </a:lvl5pPr>
            <a:lvl6pPr marL="1377950" marR="0" lvl="5" indent="-149225" algn="l" rtl="0">
              <a:spcBef>
                <a:spcPts val="360"/>
              </a:spcBef>
              <a:buClr>
                <a:srgbClr val="9FC3E3"/>
              </a:buClr>
              <a:buSzPct val="75000"/>
              <a:buFont typeface="Noto Sans Symbols"/>
              <a:buChar char="■"/>
              <a:defRPr sz="1800" b="0" i="0" u="none" strike="noStrike" cap="none">
                <a:solidFill>
                  <a:srgbClr val="595959"/>
                </a:solidFill>
                <a:latin typeface="Rockwell"/>
                <a:ea typeface="Rockwell"/>
                <a:cs typeface="Rockwell"/>
                <a:sym typeface="Rockwell"/>
              </a:defRPr>
            </a:lvl6pPr>
            <a:lvl7pPr marL="1603375" marR="0" lvl="6" indent="-146050" algn="l" rtl="0">
              <a:spcBef>
                <a:spcPts val="360"/>
              </a:spcBef>
              <a:buClr>
                <a:schemeClr val="accent1"/>
              </a:buClr>
              <a:buSzPct val="75000"/>
              <a:buFont typeface="Noto Sans Symbols"/>
              <a:buChar char="■"/>
              <a:defRPr sz="1800" b="0" i="0" u="none" strike="noStrike" cap="none">
                <a:solidFill>
                  <a:srgbClr val="595959"/>
                </a:solidFill>
                <a:latin typeface="Rockwell"/>
                <a:ea typeface="Rockwell"/>
                <a:cs typeface="Rockwell"/>
                <a:sym typeface="Rockwell"/>
              </a:defRPr>
            </a:lvl7pPr>
            <a:lvl8pPr marL="1830388" marR="0" lvl="7" indent="-144463" algn="l" rtl="0">
              <a:spcBef>
                <a:spcPts val="360"/>
              </a:spcBef>
              <a:buClr>
                <a:srgbClr val="9FC3E3"/>
              </a:buClr>
              <a:buSzPct val="75000"/>
              <a:buFont typeface="Noto Sans Symbols"/>
              <a:buChar char="■"/>
              <a:defRPr sz="1800" b="0" i="0" u="none" strike="noStrike" cap="none">
                <a:solidFill>
                  <a:srgbClr val="595959"/>
                </a:solidFill>
                <a:latin typeface="Rockwell"/>
                <a:ea typeface="Rockwell"/>
                <a:cs typeface="Rockwell"/>
                <a:sym typeface="Rockwell"/>
              </a:defRPr>
            </a:lvl8pPr>
            <a:lvl9pPr marL="2057400" marR="0" lvl="8" indent="-142875" algn="l" rtl="0">
              <a:spcBef>
                <a:spcPts val="360"/>
              </a:spcBef>
              <a:buClr>
                <a:schemeClr val="accent1"/>
              </a:buClr>
              <a:buSzPct val="75000"/>
              <a:buFont typeface="Noto Sans Symbols"/>
              <a:buChar char="■"/>
              <a:defRPr sz="1800" b="0" i="0" u="none" strike="noStrike" cap="none">
                <a:solidFill>
                  <a:srgbClr val="595959"/>
                </a:solidFill>
                <a:latin typeface="Rockwell"/>
                <a:ea typeface="Rockwell"/>
                <a:cs typeface="Rockwell"/>
                <a:sym typeface="Rockwell"/>
              </a:defRPr>
            </a:lvl9pPr>
          </a:lstStyle>
          <a:p>
            <a:endParaRPr/>
          </a:p>
        </p:txBody>
      </p:sp>
      <p:sp>
        <p:nvSpPr>
          <p:cNvPr id="177" name="Shape 177"/>
          <p:cNvSpPr>
            <a:spLocks noGrp="1"/>
          </p:cNvSpPr>
          <p:nvPr>
            <p:ph type="pic" idx="3"/>
          </p:nvPr>
        </p:nvSpPr>
        <p:spPr>
          <a:xfrm>
            <a:off x="4624387" y="2381663"/>
            <a:ext cx="2057400" cy="2039112"/>
          </a:xfrm>
          <a:prstGeom prst="rect">
            <a:avLst/>
          </a:prstGeom>
          <a:noFill/>
          <a:ln>
            <a:noFill/>
          </a:ln>
        </p:spPr>
        <p:txBody>
          <a:bodyPr lIns="91425" tIns="91425" rIns="91425" bIns="91425" anchor="t" anchorCtr="0"/>
          <a:lstStyle>
            <a:lvl1pPr marL="228600" marR="0" lvl="0" indent="-228600" algn="l" rtl="0">
              <a:spcBef>
                <a:spcPts val="2000"/>
              </a:spcBef>
              <a:buClr>
                <a:schemeClr val="accent1"/>
              </a:buClr>
              <a:buFont typeface="Noto Sans Symbols"/>
              <a:buNone/>
              <a:defRPr sz="2000" b="0" i="0" u="none" strike="noStrike" cap="none">
                <a:solidFill>
                  <a:srgbClr val="595959"/>
                </a:solidFill>
                <a:latin typeface="Rockwell"/>
                <a:ea typeface="Rockwell"/>
                <a:cs typeface="Rockwell"/>
                <a:sym typeface="Rockwell"/>
              </a:defRPr>
            </a:lvl1pPr>
            <a:lvl2pPr marL="457200" marR="0" lvl="1" indent="-142875" algn="l" rtl="0">
              <a:spcBef>
                <a:spcPts val="600"/>
              </a:spcBef>
              <a:buClr>
                <a:srgbClr val="9FC3E3"/>
              </a:buClr>
              <a:buSzPct val="75000"/>
              <a:buFont typeface="Noto Sans Symbols"/>
              <a:buChar char="■"/>
              <a:defRPr sz="1800" b="0" i="0" u="none" strike="noStrike" cap="none">
                <a:solidFill>
                  <a:srgbClr val="595959"/>
                </a:solidFill>
                <a:latin typeface="Rockwell"/>
                <a:ea typeface="Rockwell"/>
                <a:cs typeface="Rockwell"/>
                <a:sym typeface="Rockwell"/>
              </a:defRPr>
            </a:lvl2pPr>
            <a:lvl3pPr marL="685800" marR="0" lvl="2" indent="-142875" algn="l" rtl="0">
              <a:spcBef>
                <a:spcPts val="600"/>
              </a:spcBef>
              <a:buClr>
                <a:schemeClr val="accent1"/>
              </a:buClr>
              <a:buSzPct val="75000"/>
              <a:buFont typeface="Noto Sans Symbols"/>
              <a:buChar char="■"/>
              <a:defRPr sz="1800" b="0" i="0" u="none" strike="noStrike" cap="none">
                <a:solidFill>
                  <a:srgbClr val="595959"/>
                </a:solidFill>
                <a:latin typeface="Rockwell"/>
                <a:ea typeface="Rockwell"/>
                <a:cs typeface="Rockwell"/>
                <a:sym typeface="Rockwell"/>
              </a:defRPr>
            </a:lvl3pPr>
            <a:lvl4pPr marL="914400" marR="0" lvl="3" indent="-142875" algn="l" rtl="0">
              <a:spcBef>
                <a:spcPts val="600"/>
              </a:spcBef>
              <a:buClr>
                <a:srgbClr val="9FC3E3"/>
              </a:buClr>
              <a:buSzPct val="75000"/>
              <a:buFont typeface="Noto Sans Symbols"/>
              <a:buChar char="■"/>
              <a:defRPr sz="1800" b="0" i="0" u="none" strike="noStrike" cap="none">
                <a:solidFill>
                  <a:srgbClr val="595959"/>
                </a:solidFill>
                <a:latin typeface="Rockwell"/>
                <a:ea typeface="Rockwell"/>
                <a:cs typeface="Rockwell"/>
                <a:sym typeface="Rockwell"/>
              </a:defRPr>
            </a:lvl4pPr>
            <a:lvl5pPr marL="1143000" marR="0" lvl="4" indent="-142875" algn="l" rtl="0">
              <a:spcBef>
                <a:spcPts val="600"/>
              </a:spcBef>
              <a:buClr>
                <a:schemeClr val="accent1"/>
              </a:buClr>
              <a:buSzPct val="75000"/>
              <a:buFont typeface="Noto Sans Symbols"/>
              <a:buChar char="■"/>
              <a:defRPr sz="1800" b="0" i="0" u="none" strike="noStrike" cap="none">
                <a:solidFill>
                  <a:srgbClr val="595959"/>
                </a:solidFill>
                <a:latin typeface="Rockwell"/>
                <a:ea typeface="Rockwell"/>
                <a:cs typeface="Rockwell"/>
                <a:sym typeface="Rockwell"/>
              </a:defRPr>
            </a:lvl5pPr>
            <a:lvl6pPr marL="1377950" marR="0" lvl="5" indent="-149225" algn="l" rtl="0">
              <a:spcBef>
                <a:spcPts val="360"/>
              </a:spcBef>
              <a:buClr>
                <a:srgbClr val="9FC3E3"/>
              </a:buClr>
              <a:buSzPct val="75000"/>
              <a:buFont typeface="Noto Sans Symbols"/>
              <a:buChar char="■"/>
              <a:defRPr sz="1800" b="0" i="0" u="none" strike="noStrike" cap="none">
                <a:solidFill>
                  <a:srgbClr val="595959"/>
                </a:solidFill>
                <a:latin typeface="Rockwell"/>
                <a:ea typeface="Rockwell"/>
                <a:cs typeface="Rockwell"/>
                <a:sym typeface="Rockwell"/>
              </a:defRPr>
            </a:lvl6pPr>
            <a:lvl7pPr marL="1603375" marR="0" lvl="6" indent="-146050" algn="l" rtl="0">
              <a:spcBef>
                <a:spcPts val="360"/>
              </a:spcBef>
              <a:buClr>
                <a:schemeClr val="accent1"/>
              </a:buClr>
              <a:buSzPct val="75000"/>
              <a:buFont typeface="Noto Sans Symbols"/>
              <a:buChar char="■"/>
              <a:defRPr sz="1800" b="0" i="0" u="none" strike="noStrike" cap="none">
                <a:solidFill>
                  <a:srgbClr val="595959"/>
                </a:solidFill>
                <a:latin typeface="Rockwell"/>
                <a:ea typeface="Rockwell"/>
                <a:cs typeface="Rockwell"/>
                <a:sym typeface="Rockwell"/>
              </a:defRPr>
            </a:lvl7pPr>
            <a:lvl8pPr marL="1830388" marR="0" lvl="7" indent="-144463" algn="l" rtl="0">
              <a:spcBef>
                <a:spcPts val="360"/>
              </a:spcBef>
              <a:buClr>
                <a:srgbClr val="9FC3E3"/>
              </a:buClr>
              <a:buSzPct val="75000"/>
              <a:buFont typeface="Noto Sans Symbols"/>
              <a:buChar char="■"/>
              <a:defRPr sz="1800" b="0" i="0" u="none" strike="noStrike" cap="none">
                <a:solidFill>
                  <a:srgbClr val="595959"/>
                </a:solidFill>
                <a:latin typeface="Rockwell"/>
                <a:ea typeface="Rockwell"/>
                <a:cs typeface="Rockwell"/>
                <a:sym typeface="Rockwell"/>
              </a:defRPr>
            </a:lvl8pPr>
            <a:lvl9pPr marL="2057400" marR="0" lvl="8" indent="-142875" algn="l" rtl="0">
              <a:spcBef>
                <a:spcPts val="360"/>
              </a:spcBef>
              <a:buClr>
                <a:schemeClr val="accent1"/>
              </a:buClr>
              <a:buSzPct val="75000"/>
              <a:buFont typeface="Noto Sans Symbols"/>
              <a:buChar char="■"/>
              <a:defRPr sz="1800" b="0" i="0" u="none" strike="noStrike" cap="none">
                <a:solidFill>
                  <a:srgbClr val="595959"/>
                </a:solidFill>
                <a:latin typeface="Rockwell"/>
                <a:ea typeface="Rockwell"/>
                <a:cs typeface="Rockwell"/>
                <a:sym typeface="Rockwell"/>
              </a:defRPr>
            </a:lvl9pPr>
          </a:lstStyle>
          <a:p>
            <a:endParaRPr/>
          </a:p>
        </p:txBody>
      </p:sp>
      <p:sp>
        <p:nvSpPr>
          <p:cNvPr id="178" name="Shape 178"/>
          <p:cNvSpPr>
            <a:spLocks noGrp="1"/>
          </p:cNvSpPr>
          <p:nvPr>
            <p:ph type="pic" idx="4"/>
          </p:nvPr>
        </p:nvSpPr>
        <p:spPr>
          <a:xfrm>
            <a:off x="6803135" y="2381661"/>
            <a:ext cx="2057400" cy="4187952"/>
          </a:xfrm>
          <a:prstGeom prst="rect">
            <a:avLst/>
          </a:prstGeom>
          <a:noFill/>
          <a:ln>
            <a:noFill/>
          </a:ln>
        </p:spPr>
        <p:txBody>
          <a:bodyPr lIns="91425" tIns="91425" rIns="91425" bIns="91425" anchor="t" anchorCtr="0"/>
          <a:lstStyle>
            <a:lvl1pPr marL="228600" marR="0" lvl="0" indent="-228600" algn="l" rtl="0">
              <a:spcBef>
                <a:spcPts val="2000"/>
              </a:spcBef>
              <a:buClr>
                <a:schemeClr val="accent1"/>
              </a:buClr>
              <a:buFont typeface="Noto Sans Symbols"/>
              <a:buNone/>
              <a:defRPr sz="2000" b="0" i="0" u="none" strike="noStrike" cap="none">
                <a:solidFill>
                  <a:srgbClr val="595959"/>
                </a:solidFill>
                <a:latin typeface="Rockwell"/>
                <a:ea typeface="Rockwell"/>
                <a:cs typeface="Rockwell"/>
                <a:sym typeface="Rockwell"/>
              </a:defRPr>
            </a:lvl1pPr>
            <a:lvl2pPr marL="457200" marR="0" lvl="1" indent="-142875" algn="l" rtl="0">
              <a:spcBef>
                <a:spcPts val="600"/>
              </a:spcBef>
              <a:buClr>
                <a:srgbClr val="9FC3E3"/>
              </a:buClr>
              <a:buSzPct val="75000"/>
              <a:buFont typeface="Noto Sans Symbols"/>
              <a:buChar char="■"/>
              <a:defRPr sz="1800" b="0" i="0" u="none" strike="noStrike" cap="none">
                <a:solidFill>
                  <a:srgbClr val="595959"/>
                </a:solidFill>
                <a:latin typeface="Rockwell"/>
                <a:ea typeface="Rockwell"/>
                <a:cs typeface="Rockwell"/>
                <a:sym typeface="Rockwell"/>
              </a:defRPr>
            </a:lvl2pPr>
            <a:lvl3pPr marL="685800" marR="0" lvl="2" indent="-142875" algn="l" rtl="0">
              <a:spcBef>
                <a:spcPts val="600"/>
              </a:spcBef>
              <a:buClr>
                <a:schemeClr val="accent1"/>
              </a:buClr>
              <a:buSzPct val="75000"/>
              <a:buFont typeface="Noto Sans Symbols"/>
              <a:buChar char="■"/>
              <a:defRPr sz="1800" b="0" i="0" u="none" strike="noStrike" cap="none">
                <a:solidFill>
                  <a:srgbClr val="595959"/>
                </a:solidFill>
                <a:latin typeface="Rockwell"/>
                <a:ea typeface="Rockwell"/>
                <a:cs typeface="Rockwell"/>
                <a:sym typeface="Rockwell"/>
              </a:defRPr>
            </a:lvl3pPr>
            <a:lvl4pPr marL="914400" marR="0" lvl="3" indent="-142875" algn="l" rtl="0">
              <a:spcBef>
                <a:spcPts val="600"/>
              </a:spcBef>
              <a:buClr>
                <a:srgbClr val="9FC3E3"/>
              </a:buClr>
              <a:buSzPct val="75000"/>
              <a:buFont typeface="Noto Sans Symbols"/>
              <a:buChar char="■"/>
              <a:defRPr sz="1800" b="0" i="0" u="none" strike="noStrike" cap="none">
                <a:solidFill>
                  <a:srgbClr val="595959"/>
                </a:solidFill>
                <a:latin typeface="Rockwell"/>
                <a:ea typeface="Rockwell"/>
                <a:cs typeface="Rockwell"/>
                <a:sym typeface="Rockwell"/>
              </a:defRPr>
            </a:lvl4pPr>
            <a:lvl5pPr marL="1143000" marR="0" lvl="4" indent="-142875" algn="l" rtl="0">
              <a:spcBef>
                <a:spcPts val="600"/>
              </a:spcBef>
              <a:buClr>
                <a:schemeClr val="accent1"/>
              </a:buClr>
              <a:buSzPct val="75000"/>
              <a:buFont typeface="Noto Sans Symbols"/>
              <a:buChar char="■"/>
              <a:defRPr sz="1800" b="0" i="0" u="none" strike="noStrike" cap="none">
                <a:solidFill>
                  <a:srgbClr val="595959"/>
                </a:solidFill>
                <a:latin typeface="Rockwell"/>
                <a:ea typeface="Rockwell"/>
                <a:cs typeface="Rockwell"/>
                <a:sym typeface="Rockwell"/>
              </a:defRPr>
            </a:lvl5pPr>
            <a:lvl6pPr marL="1377950" marR="0" lvl="5" indent="-149225" algn="l" rtl="0">
              <a:spcBef>
                <a:spcPts val="360"/>
              </a:spcBef>
              <a:buClr>
                <a:srgbClr val="9FC3E3"/>
              </a:buClr>
              <a:buSzPct val="75000"/>
              <a:buFont typeface="Noto Sans Symbols"/>
              <a:buChar char="■"/>
              <a:defRPr sz="1800" b="0" i="0" u="none" strike="noStrike" cap="none">
                <a:solidFill>
                  <a:srgbClr val="595959"/>
                </a:solidFill>
                <a:latin typeface="Rockwell"/>
                <a:ea typeface="Rockwell"/>
                <a:cs typeface="Rockwell"/>
                <a:sym typeface="Rockwell"/>
              </a:defRPr>
            </a:lvl6pPr>
            <a:lvl7pPr marL="1603375" marR="0" lvl="6" indent="-146050" algn="l" rtl="0">
              <a:spcBef>
                <a:spcPts val="360"/>
              </a:spcBef>
              <a:buClr>
                <a:schemeClr val="accent1"/>
              </a:buClr>
              <a:buSzPct val="75000"/>
              <a:buFont typeface="Noto Sans Symbols"/>
              <a:buChar char="■"/>
              <a:defRPr sz="1800" b="0" i="0" u="none" strike="noStrike" cap="none">
                <a:solidFill>
                  <a:srgbClr val="595959"/>
                </a:solidFill>
                <a:latin typeface="Rockwell"/>
                <a:ea typeface="Rockwell"/>
                <a:cs typeface="Rockwell"/>
                <a:sym typeface="Rockwell"/>
              </a:defRPr>
            </a:lvl7pPr>
            <a:lvl8pPr marL="1830388" marR="0" lvl="7" indent="-144463" algn="l" rtl="0">
              <a:spcBef>
                <a:spcPts val="360"/>
              </a:spcBef>
              <a:buClr>
                <a:srgbClr val="9FC3E3"/>
              </a:buClr>
              <a:buSzPct val="75000"/>
              <a:buFont typeface="Noto Sans Symbols"/>
              <a:buChar char="■"/>
              <a:defRPr sz="1800" b="0" i="0" u="none" strike="noStrike" cap="none">
                <a:solidFill>
                  <a:srgbClr val="595959"/>
                </a:solidFill>
                <a:latin typeface="Rockwell"/>
                <a:ea typeface="Rockwell"/>
                <a:cs typeface="Rockwell"/>
                <a:sym typeface="Rockwell"/>
              </a:defRPr>
            </a:lvl8pPr>
            <a:lvl9pPr marL="2057400" marR="0" lvl="8" indent="-142875" algn="l" rtl="0">
              <a:spcBef>
                <a:spcPts val="360"/>
              </a:spcBef>
              <a:buClr>
                <a:schemeClr val="accent1"/>
              </a:buClr>
              <a:buSzPct val="75000"/>
              <a:buFont typeface="Noto Sans Symbols"/>
              <a:buChar char="■"/>
              <a:defRPr sz="1800" b="0" i="0" u="none" strike="noStrike" cap="none">
                <a:solidFill>
                  <a:srgbClr val="595959"/>
                </a:solidFill>
                <a:latin typeface="Rockwell"/>
                <a:ea typeface="Rockwell"/>
                <a:cs typeface="Rockwell"/>
                <a:sym typeface="Rockwell"/>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3 Pictures with Caption, Alt.">
    <p:spTree>
      <p:nvGrpSpPr>
        <p:cNvPr id="1" name="Shape 179"/>
        <p:cNvGrpSpPr/>
        <p:nvPr/>
      </p:nvGrpSpPr>
      <p:grpSpPr>
        <a:xfrm>
          <a:off x="0" y="0"/>
          <a:ext cx="0" cy="0"/>
          <a:chOff x="0" y="0"/>
          <a:chExt cx="0" cy="0"/>
        </a:xfrm>
      </p:grpSpPr>
      <p:sp>
        <p:nvSpPr>
          <p:cNvPr id="180" name="Shape 180"/>
          <p:cNvSpPr/>
          <p:nvPr/>
        </p:nvSpPr>
        <p:spPr>
          <a:xfrm>
            <a:off x="8166846" y="282572"/>
            <a:ext cx="685799" cy="302217"/>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Rockwell"/>
              <a:ea typeface="Rockwell"/>
              <a:cs typeface="Rockwell"/>
              <a:sym typeface="Rockwell"/>
            </a:endParaRPr>
          </a:p>
        </p:txBody>
      </p:sp>
      <p:sp>
        <p:nvSpPr>
          <p:cNvPr id="181" name="Shape 181"/>
          <p:cNvSpPr txBox="1">
            <a:spLocks noGrp="1"/>
          </p:cNvSpPr>
          <p:nvPr>
            <p:ph type="title"/>
          </p:nvPr>
        </p:nvSpPr>
        <p:spPr>
          <a:xfrm>
            <a:off x="4953000" y="3124200"/>
            <a:ext cx="3108959" cy="871538"/>
          </a:xfrm>
          <a:prstGeom prst="rect">
            <a:avLst/>
          </a:prstGeom>
          <a:noFill/>
          <a:ln>
            <a:noFill/>
          </a:ln>
        </p:spPr>
        <p:txBody>
          <a:bodyPr lIns="91425" tIns="91425" rIns="91425" bIns="91425" anchor="b" anchorCtr="0"/>
          <a:lstStyle>
            <a:lvl1pPr marL="0" marR="0" lvl="0" indent="0" algn="l" rtl="0">
              <a:spcBef>
                <a:spcPts val="0"/>
              </a:spcBef>
              <a:buClr>
                <a:schemeClr val="accent1"/>
              </a:buClr>
              <a:buFont typeface="Rockwell"/>
              <a:buNone/>
              <a:defRPr sz="2600" b="0" i="0" u="none" strike="noStrike" cap="none">
                <a:solidFill>
                  <a:schemeClr val="accent1"/>
                </a:solidFill>
                <a:latin typeface="Rockwell"/>
                <a:ea typeface="Rockwell"/>
                <a:cs typeface="Rockwell"/>
                <a:sym typeface="Rockwel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82" name="Shape 182"/>
          <p:cNvSpPr>
            <a:spLocks noGrp="1"/>
          </p:cNvSpPr>
          <p:nvPr>
            <p:ph type="pic" idx="2"/>
          </p:nvPr>
        </p:nvSpPr>
        <p:spPr>
          <a:xfrm>
            <a:off x="277905" y="2365248"/>
            <a:ext cx="4240118" cy="4187952"/>
          </a:xfrm>
          <a:prstGeom prst="rect">
            <a:avLst/>
          </a:prstGeom>
          <a:noFill/>
          <a:ln>
            <a:noFill/>
          </a:ln>
        </p:spPr>
        <p:txBody>
          <a:bodyPr lIns="91425" tIns="91425" rIns="91425" bIns="91425" anchor="t" anchorCtr="0"/>
          <a:lstStyle>
            <a:lvl1pPr marL="0" marR="0" lvl="0" indent="0" algn="l" rtl="0">
              <a:spcBef>
                <a:spcPts val="2000"/>
              </a:spcBef>
              <a:buClr>
                <a:schemeClr val="accent1"/>
              </a:buClr>
              <a:buFont typeface="Noto Sans Symbols"/>
              <a:buNone/>
              <a:defRPr sz="3200" b="0" i="0" u="none" strike="noStrike" cap="none">
                <a:solidFill>
                  <a:srgbClr val="595959"/>
                </a:solidFill>
                <a:latin typeface="Rockwell"/>
                <a:ea typeface="Rockwell"/>
                <a:cs typeface="Rockwell"/>
                <a:sym typeface="Rockwell"/>
              </a:defRPr>
            </a:lvl1pPr>
            <a:lvl2pPr marL="457200" marR="0" lvl="1" indent="0" algn="l" rtl="0">
              <a:spcBef>
                <a:spcPts val="600"/>
              </a:spcBef>
              <a:buClr>
                <a:srgbClr val="9FC3E3"/>
              </a:buClr>
              <a:buFont typeface="Noto Sans Symbols"/>
              <a:buNone/>
              <a:defRPr sz="2800" b="0" i="0" u="none" strike="noStrike" cap="none">
                <a:solidFill>
                  <a:srgbClr val="595959"/>
                </a:solidFill>
                <a:latin typeface="Rockwell"/>
                <a:ea typeface="Rockwell"/>
                <a:cs typeface="Rockwell"/>
                <a:sym typeface="Rockwell"/>
              </a:defRPr>
            </a:lvl2pPr>
            <a:lvl3pPr marL="914400" marR="0" lvl="2" indent="0" algn="l" rtl="0">
              <a:spcBef>
                <a:spcPts val="600"/>
              </a:spcBef>
              <a:buClr>
                <a:schemeClr val="accent1"/>
              </a:buClr>
              <a:buFont typeface="Noto Sans Symbols"/>
              <a:buNone/>
              <a:defRPr sz="2400" b="0" i="0" u="none" strike="noStrike" cap="none">
                <a:solidFill>
                  <a:srgbClr val="595959"/>
                </a:solidFill>
                <a:latin typeface="Rockwell"/>
                <a:ea typeface="Rockwell"/>
                <a:cs typeface="Rockwell"/>
                <a:sym typeface="Rockwell"/>
              </a:defRPr>
            </a:lvl3pPr>
            <a:lvl4pPr marL="1371600" marR="0" lvl="3" indent="0" algn="l" rtl="0">
              <a:spcBef>
                <a:spcPts val="600"/>
              </a:spcBef>
              <a:buClr>
                <a:srgbClr val="9FC3E3"/>
              </a:buClr>
              <a:buFont typeface="Noto Sans Symbols"/>
              <a:buNone/>
              <a:defRPr sz="2000" b="0" i="0" u="none" strike="noStrike" cap="none">
                <a:solidFill>
                  <a:srgbClr val="595959"/>
                </a:solidFill>
                <a:latin typeface="Rockwell"/>
                <a:ea typeface="Rockwell"/>
                <a:cs typeface="Rockwell"/>
                <a:sym typeface="Rockwell"/>
              </a:defRPr>
            </a:lvl4pPr>
            <a:lvl5pPr marL="1828800" marR="0" lvl="4" indent="0" algn="l" rtl="0">
              <a:spcBef>
                <a:spcPts val="600"/>
              </a:spcBef>
              <a:buClr>
                <a:schemeClr val="accent1"/>
              </a:buClr>
              <a:buFont typeface="Noto Sans Symbols"/>
              <a:buNone/>
              <a:defRPr sz="2000" b="0" i="0" u="none" strike="noStrike" cap="none">
                <a:solidFill>
                  <a:srgbClr val="595959"/>
                </a:solidFill>
                <a:latin typeface="Rockwell"/>
                <a:ea typeface="Rockwell"/>
                <a:cs typeface="Rockwell"/>
                <a:sym typeface="Rockwell"/>
              </a:defRPr>
            </a:lvl5pPr>
            <a:lvl6pPr marL="2286000" marR="0" lvl="5" indent="0" algn="l" rtl="0">
              <a:spcBef>
                <a:spcPts val="400"/>
              </a:spcBef>
              <a:buClr>
                <a:srgbClr val="9FC3E3"/>
              </a:buClr>
              <a:buFont typeface="Noto Sans Symbols"/>
              <a:buNone/>
              <a:defRPr sz="2000" b="0" i="0" u="none" strike="noStrike" cap="none">
                <a:solidFill>
                  <a:srgbClr val="595959"/>
                </a:solidFill>
                <a:latin typeface="Rockwell"/>
                <a:ea typeface="Rockwell"/>
                <a:cs typeface="Rockwell"/>
                <a:sym typeface="Rockwell"/>
              </a:defRPr>
            </a:lvl6pPr>
            <a:lvl7pPr marL="2743200" marR="0" lvl="6" indent="0" algn="l" rtl="0">
              <a:spcBef>
                <a:spcPts val="400"/>
              </a:spcBef>
              <a:buClr>
                <a:schemeClr val="accent1"/>
              </a:buClr>
              <a:buFont typeface="Noto Sans Symbols"/>
              <a:buNone/>
              <a:defRPr sz="2000" b="0" i="0" u="none" strike="noStrike" cap="none">
                <a:solidFill>
                  <a:srgbClr val="595959"/>
                </a:solidFill>
                <a:latin typeface="Rockwell"/>
                <a:ea typeface="Rockwell"/>
                <a:cs typeface="Rockwell"/>
                <a:sym typeface="Rockwell"/>
              </a:defRPr>
            </a:lvl7pPr>
            <a:lvl8pPr marL="3200400" marR="0" lvl="7" indent="0" algn="l" rtl="0">
              <a:spcBef>
                <a:spcPts val="400"/>
              </a:spcBef>
              <a:buClr>
                <a:srgbClr val="9FC3E3"/>
              </a:buClr>
              <a:buFont typeface="Noto Sans Symbols"/>
              <a:buNone/>
              <a:defRPr sz="2000" b="0" i="0" u="none" strike="noStrike" cap="none">
                <a:solidFill>
                  <a:srgbClr val="595959"/>
                </a:solidFill>
                <a:latin typeface="Rockwell"/>
                <a:ea typeface="Rockwell"/>
                <a:cs typeface="Rockwell"/>
                <a:sym typeface="Rockwell"/>
              </a:defRPr>
            </a:lvl8pPr>
            <a:lvl9pPr marL="3657600" marR="0" lvl="8" indent="0" algn="l" rtl="0">
              <a:spcBef>
                <a:spcPts val="400"/>
              </a:spcBef>
              <a:buClr>
                <a:schemeClr val="accent1"/>
              </a:buClr>
              <a:buFont typeface="Noto Sans Symbols"/>
              <a:buNone/>
              <a:defRPr sz="2000" b="0" i="0" u="none" strike="noStrike" cap="none">
                <a:solidFill>
                  <a:srgbClr val="595959"/>
                </a:solidFill>
                <a:latin typeface="Rockwell"/>
                <a:ea typeface="Rockwell"/>
                <a:cs typeface="Rockwell"/>
                <a:sym typeface="Rockwell"/>
              </a:defRPr>
            </a:lvl9pPr>
          </a:lstStyle>
          <a:p>
            <a:endParaRPr/>
          </a:p>
        </p:txBody>
      </p:sp>
      <p:sp>
        <p:nvSpPr>
          <p:cNvPr id="183" name="Shape 183"/>
          <p:cNvSpPr txBox="1">
            <a:spLocks noGrp="1"/>
          </p:cNvSpPr>
          <p:nvPr>
            <p:ph type="body" idx="1"/>
          </p:nvPr>
        </p:nvSpPr>
        <p:spPr>
          <a:xfrm>
            <a:off x="4953000" y="3995737"/>
            <a:ext cx="3108959" cy="2147887"/>
          </a:xfrm>
          <a:prstGeom prst="rect">
            <a:avLst/>
          </a:prstGeom>
          <a:noFill/>
          <a:ln>
            <a:noFill/>
          </a:ln>
        </p:spPr>
        <p:txBody>
          <a:bodyPr lIns="91425" tIns="91425" rIns="91425" bIns="91425" anchor="t" anchorCtr="0"/>
          <a:lstStyle>
            <a:lvl1pPr marL="0" marR="0" lvl="0" indent="0" algn="l" rtl="0">
              <a:spcBef>
                <a:spcPts val="600"/>
              </a:spcBef>
              <a:buClr>
                <a:schemeClr val="accent1"/>
              </a:buClr>
              <a:buFont typeface="Noto Sans Symbols"/>
              <a:buNone/>
              <a:defRPr sz="1400" b="0" i="0" u="none" strike="noStrike" cap="none">
                <a:solidFill>
                  <a:srgbClr val="595959"/>
                </a:solidFill>
                <a:latin typeface="Rockwell"/>
                <a:ea typeface="Rockwell"/>
                <a:cs typeface="Rockwell"/>
                <a:sym typeface="Rockwell"/>
              </a:defRPr>
            </a:lvl1pPr>
            <a:lvl2pPr marL="457200" marR="0" lvl="1" indent="0" algn="l" rtl="0">
              <a:spcBef>
                <a:spcPts val="600"/>
              </a:spcBef>
              <a:buClr>
                <a:srgbClr val="9FC3E3"/>
              </a:buClr>
              <a:buFont typeface="Noto Sans Symbols"/>
              <a:buNone/>
              <a:defRPr sz="1200" b="0" i="0" u="none" strike="noStrike" cap="none">
                <a:solidFill>
                  <a:srgbClr val="595959"/>
                </a:solidFill>
                <a:latin typeface="Rockwell"/>
                <a:ea typeface="Rockwell"/>
                <a:cs typeface="Rockwell"/>
                <a:sym typeface="Rockwell"/>
              </a:defRPr>
            </a:lvl2pPr>
            <a:lvl3pPr marL="914400" marR="0" lvl="2" indent="0" algn="l" rtl="0">
              <a:spcBef>
                <a:spcPts val="600"/>
              </a:spcBef>
              <a:buClr>
                <a:schemeClr val="accent1"/>
              </a:buClr>
              <a:buFont typeface="Noto Sans Symbols"/>
              <a:buNone/>
              <a:defRPr sz="1000" b="0" i="0" u="none" strike="noStrike" cap="none">
                <a:solidFill>
                  <a:srgbClr val="595959"/>
                </a:solidFill>
                <a:latin typeface="Rockwell"/>
                <a:ea typeface="Rockwell"/>
                <a:cs typeface="Rockwell"/>
                <a:sym typeface="Rockwell"/>
              </a:defRPr>
            </a:lvl3pPr>
            <a:lvl4pPr marL="1371600" marR="0" lvl="3" indent="0" algn="l" rtl="0">
              <a:spcBef>
                <a:spcPts val="600"/>
              </a:spcBef>
              <a:buClr>
                <a:srgbClr val="9FC3E3"/>
              </a:buClr>
              <a:buFont typeface="Noto Sans Symbols"/>
              <a:buNone/>
              <a:defRPr sz="900" b="0" i="0" u="none" strike="noStrike" cap="none">
                <a:solidFill>
                  <a:srgbClr val="595959"/>
                </a:solidFill>
                <a:latin typeface="Rockwell"/>
                <a:ea typeface="Rockwell"/>
                <a:cs typeface="Rockwell"/>
                <a:sym typeface="Rockwell"/>
              </a:defRPr>
            </a:lvl4pPr>
            <a:lvl5pPr marL="1828800" marR="0" lvl="4" indent="0" algn="l" rtl="0">
              <a:spcBef>
                <a:spcPts val="600"/>
              </a:spcBef>
              <a:buClr>
                <a:schemeClr val="accent1"/>
              </a:buClr>
              <a:buFont typeface="Noto Sans Symbols"/>
              <a:buNone/>
              <a:defRPr sz="900" b="0" i="0" u="none" strike="noStrike" cap="none">
                <a:solidFill>
                  <a:srgbClr val="595959"/>
                </a:solidFill>
                <a:latin typeface="Rockwell"/>
                <a:ea typeface="Rockwell"/>
                <a:cs typeface="Rockwell"/>
                <a:sym typeface="Rockwell"/>
              </a:defRPr>
            </a:lvl5pPr>
            <a:lvl6pPr marL="2286000" marR="0" lvl="5" indent="0" algn="l" rtl="0">
              <a:spcBef>
                <a:spcPts val="180"/>
              </a:spcBef>
              <a:buClr>
                <a:srgbClr val="9FC3E3"/>
              </a:buClr>
              <a:buFont typeface="Noto Sans Symbols"/>
              <a:buNone/>
              <a:defRPr sz="900" b="0" i="0" u="none" strike="noStrike" cap="none">
                <a:solidFill>
                  <a:srgbClr val="595959"/>
                </a:solidFill>
                <a:latin typeface="Rockwell"/>
                <a:ea typeface="Rockwell"/>
                <a:cs typeface="Rockwell"/>
                <a:sym typeface="Rockwell"/>
              </a:defRPr>
            </a:lvl6pPr>
            <a:lvl7pPr marL="2743200" marR="0" lvl="6" indent="0" algn="l" rtl="0">
              <a:spcBef>
                <a:spcPts val="180"/>
              </a:spcBef>
              <a:buClr>
                <a:schemeClr val="accent1"/>
              </a:buClr>
              <a:buFont typeface="Noto Sans Symbols"/>
              <a:buNone/>
              <a:defRPr sz="900" b="0" i="0" u="none" strike="noStrike" cap="none">
                <a:solidFill>
                  <a:srgbClr val="595959"/>
                </a:solidFill>
                <a:latin typeface="Rockwell"/>
                <a:ea typeface="Rockwell"/>
                <a:cs typeface="Rockwell"/>
                <a:sym typeface="Rockwell"/>
              </a:defRPr>
            </a:lvl7pPr>
            <a:lvl8pPr marL="3200400" marR="0" lvl="7" indent="0" algn="l" rtl="0">
              <a:spcBef>
                <a:spcPts val="180"/>
              </a:spcBef>
              <a:buClr>
                <a:srgbClr val="9FC3E3"/>
              </a:buClr>
              <a:buFont typeface="Noto Sans Symbols"/>
              <a:buNone/>
              <a:defRPr sz="900" b="0" i="0" u="none" strike="noStrike" cap="none">
                <a:solidFill>
                  <a:srgbClr val="595959"/>
                </a:solidFill>
                <a:latin typeface="Rockwell"/>
                <a:ea typeface="Rockwell"/>
                <a:cs typeface="Rockwell"/>
                <a:sym typeface="Rockwell"/>
              </a:defRPr>
            </a:lvl8pPr>
            <a:lvl9pPr marL="3657600" marR="0" lvl="8" indent="0" algn="l" rtl="0">
              <a:spcBef>
                <a:spcPts val="180"/>
              </a:spcBef>
              <a:buClr>
                <a:schemeClr val="accent1"/>
              </a:buClr>
              <a:buFont typeface="Noto Sans Symbols"/>
              <a:buNone/>
              <a:defRPr sz="900" b="0" i="0" u="none" strike="noStrike" cap="none">
                <a:solidFill>
                  <a:srgbClr val="595959"/>
                </a:solidFill>
                <a:latin typeface="Rockwell"/>
                <a:ea typeface="Rockwell"/>
                <a:cs typeface="Rockwell"/>
                <a:sym typeface="Rockwell"/>
              </a:defRPr>
            </a:lvl9pPr>
          </a:lstStyle>
          <a:p>
            <a:endParaRPr/>
          </a:p>
        </p:txBody>
      </p:sp>
      <p:sp>
        <p:nvSpPr>
          <p:cNvPr id="184" name="Shape 184"/>
          <p:cNvSpPr txBox="1">
            <a:spLocks noGrp="1"/>
          </p:cNvSpPr>
          <p:nvPr>
            <p:ph type="dt" idx="10"/>
          </p:nvPr>
        </p:nvSpPr>
        <p:spPr>
          <a:xfrm>
            <a:off x="7391399" y="6423585"/>
            <a:ext cx="1537447" cy="365125"/>
          </a:xfrm>
          <a:prstGeom prst="rect">
            <a:avLst/>
          </a:prstGeom>
          <a:noFill/>
          <a:ln>
            <a:noFill/>
          </a:ln>
        </p:spPr>
        <p:txBody>
          <a:bodyPr lIns="91425" tIns="91425" rIns="91425" bIns="91425" anchor="ctr" anchorCtr="0"/>
          <a:lstStyle>
            <a:lvl1pPr marL="0" marR="0" lvl="0" indent="0" algn="r" rtl="0">
              <a:spcBef>
                <a:spcPts val="0"/>
              </a:spcBef>
              <a:buNone/>
              <a:defRPr sz="1100">
                <a:solidFill>
                  <a:srgbClr val="595959"/>
                </a:solidFill>
                <a:latin typeface="Rockwell"/>
                <a:ea typeface="Rockwell"/>
                <a:cs typeface="Rockwell"/>
                <a:sym typeface="Rockwell"/>
              </a:defRPr>
            </a:lvl1pPr>
            <a:lvl2pPr marL="457200" marR="0" lvl="1" indent="0" algn="l" rtl="0">
              <a:spcBef>
                <a:spcPts val="0"/>
              </a:spcBef>
              <a:buNone/>
              <a:defRPr sz="1800" b="0" i="0" u="none" strike="noStrike" cap="none">
                <a:solidFill>
                  <a:schemeClr val="dk1"/>
                </a:solidFill>
                <a:latin typeface="Rockwell"/>
                <a:ea typeface="Rockwell"/>
                <a:cs typeface="Rockwell"/>
                <a:sym typeface="Rockwell"/>
              </a:defRPr>
            </a:lvl2pPr>
            <a:lvl3pPr marL="914400" marR="0" lvl="2" indent="0" algn="l" rtl="0">
              <a:spcBef>
                <a:spcPts val="0"/>
              </a:spcBef>
              <a:buNone/>
              <a:defRPr sz="1800" b="0" i="0" u="none" strike="noStrike" cap="none">
                <a:solidFill>
                  <a:schemeClr val="dk1"/>
                </a:solidFill>
                <a:latin typeface="Rockwell"/>
                <a:ea typeface="Rockwell"/>
                <a:cs typeface="Rockwell"/>
                <a:sym typeface="Rockwell"/>
              </a:defRPr>
            </a:lvl3pPr>
            <a:lvl4pPr marL="1371600" marR="0" lvl="3" indent="0" algn="l" rtl="0">
              <a:spcBef>
                <a:spcPts val="0"/>
              </a:spcBef>
              <a:buNone/>
              <a:defRPr sz="1800" b="0" i="0" u="none" strike="noStrike" cap="none">
                <a:solidFill>
                  <a:schemeClr val="dk1"/>
                </a:solidFill>
                <a:latin typeface="Rockwell"/>
                <a:ea typeface="Rockwell"/>
                <a:cs typeface="Rockwell"/>
                <a:sym typeface="Rockwell"/>
              </a:defRPr>
            </a:lvl4pPr>
            <a:lvl5pPr marL="1828800" marR="0" lvl="4" indent="0" algn="l" rtl="0">
              <a:spcBef>
                <a:spcPts val="0"/>
              </a:spcBef>
              <a:buNone/>
              <a:defRPr sz="1800" b="0" i="0" u="none" strike="noStrike" cap="none">
                <a:solidFill>
                  <a:schemeClr val="dk1"/>
                </a:solidFill>
                <a:latin typeface="Rockwell"/>
                <a:ea typeface="Rockwell"/>
                <a:cs typeface="Rockwell"/>
                <a:sym typeface="Rockwell"/>
              </a:defRPr>
            </a:lvl5pPr>
            <a:lvl6pPr marL="2286000" marR="0" lvl="5" indent="0" algn="l" rtl="0">
              <a:spcBef>
                <a:spcPts val="0"/>
              </a:spcBef>
              <a:buNone/>
              <a:defRPr sz="1800" b="0" i="0" u="none" strike="noStrike" cap="none">
                <a:solidFill>
                  <a:schemeClr val="dk1"/>
                </a:solidFill>
                <a:latin typeface="Rockwell"/>
                <a:ea typeface="Rockwell"/>
                <a:cs typeface="Rockwell"/>
                <a:sym typeface="Rockwell"/>
              </a:defRPr>
            </a:lvl6pPr>
            <a:lvl7pPr marL="2743200" marR="0" lvl="6" indent="0" algn="l" rtl="0">
              <a:spcBef>
                <a:spcPts val="0"/>
              </a:spcBef>
              <a:buNone/>
              <a:defRPr sz="1800" b="0" i="0" u="none" strike="noStrike" cap="none">
                <a:solidFill>
                  <a:schemeClr val="dk1"/>
                </a:solidFill>
                <a:latin typeface="Rockwell"/>
                <a:ea typeface="Rockwell"/>
                <a:cs typeface="Rockwell"/>
                <a:sym typeface="Rockwell"/>
              </a:defRPr>
            </a:lvl7pPr>
            <a:lvl8pPr marL="3200400" marR="0" lvl="7" indent="0" algn="l" rtl="0">
              <a:spcBef>
                <a:spcPts val="0"/>
              </a:spcBef>
              <a:buNone/>
              <a:defRPr sz="1800" b="0" i="0" u="none" strike="noStrike" cap="none">
                <a:solidFill>
                  <a:schemeClr val="dk1"/>
                </a:solidFill>
                <a:latin typeface="Rockwell"/>
                <a:ea typeface="Rockwell"/>
                <a:cs typeface="Rockwell"/>
                <a:sym typeface="Rockwell"/>
              </a:defRPr>
            </a:lvl8pPr>
            <a:lvl9pPr marL="3657600" marR="0" lvl="8" indent="0" algn="l" rtl="0">
              <a:spcBef>
                <a:spcPts val="0"/>
              </a:spcBef>
              <a:buNone/>
              <a:defRPr sz="1800" b="0" i="0" u="none" strike="noStrike" cap="none">
                <a:solidFill>
                  <a:schemeClr val="dk1"/>
                </a:solidFill>
                <a:latin typeface="Rockwell"/>
                <a:ea typeface="Rockwell"/>
                <a:cs typeface="Rockwell"/>
                <a:sym typeface="Rockwell"/>
              </a:defRPr>
            </a:lvl9pPr>
          </a:lstStyle>
          <a:p>
            <a:endParaRPr/>
          </a:p>
        </p:txBody>
      </p:sp>
      <p:sp>
        <p:nvSpPr>
          <p:cNvPr id="185" name="Shape 185"/>
          <p:cNvSpPr txBox="1">
            <a:spLocks noGrp="1"/>
          </p:cNvSpPr>
          <p:nvPr>
            <p:ph type="ftr" idx="11"/>
          </p:nvPr>
        </p:nvSpPr>
        <p:spPr>
          <a:xfrm>
            <a:off x="4191000" y="6423585"/>
            <a:ext cx="3005138" cy="365125"/>
          </a:xfrm>
          <a:prstGeom prst="rect">
            <a:avLst/>
          </a:prstGeom>
          <a:noFill/>
          <a:ln>
            <a:noFill/>
          </a:ln>
        </p:spPr>
        <p:txBody>
          <a:bodyPr lIns="91425" tIns="91425" rIns="91425" bIns="91425" anchor="ctr" anchorCtr="0"/>
          <a:lstStyle>
            <a:lvl1pPr marL="0" marR="0" lvl="0" indent="0" algn="l" rtl="0">
              <a:spcBef>
                <a:spcPts val="0"/>
              </a:spcBef>
              <a:buNone/>
              <a:defRPr sz="1100">
                <a:solidFill>
                  <a:srgbClr val="595959"/>
                </a:solidFill>
                <a:latin typeface="Rockwell"/>
                <a:ea typeface="Rockwell"/>
                <a:cs typeface="Rockwell"/>
                <a:sym typeface="Rockwell"/>
              </a:defRPr>
            </a:lvl1pPr>
            <a:lvl2pPr marL="457200" marR="0" lvl="1" indent="0" algn="l" rtl="0">
              <a:spcBef>
                <a:spcPts val="0"/>
              </a:spcBef>
              <a:buNone/>
              <a:defRPr sz="1800" b="0" i="0" u="none" strike="noStrike" cap="none">
                <a:solidFill>
                  <a:schemeClr val="dk1"/>
                </a:solidFill>
                <a:latin typeface="Rockwell"/>
                <a:ea typeface="Rockwell"/>
                <a:cs typeface="Rockwell"/>
                <a:sym typeface="Rockwell"/>
              </a:defRPr>
            </a:lvl2pPr>
            <a:lvl3pPr marL="914400" marR="0" lvl="2" indent="0" algn="l" rtl="0">
              <a:spcBef>
                <a:spcPts val="0"/>
              </a:spcBef>
              <a:buNone/>
              <a:defRPr sz="1800" b="0" i="0" u="none" strike="noStrike" cap="none">
                <a:solidFill>
                  <a:schemeClr val="dk1"/>
                </a:solidFill>
                <a:latin typeface="Rockwell"/>
                <a:ea typeface="Rockwell"/>
                <a:cs typeface="Rockwell"/>
                <a:sym typeface="Rockwell"/>
              </a:defRPr>
            </a:lvl3pPr>
            <a:lvl4pPr marL="1371600" marR="0" lvl="3" indent="0" algn="l" rtl="0">
              <a:spcBef>
                <a:spcPts val="0"/>
              </a:spcBef>
              <a:buNone/>
              <a:defRPr sz="1800" b="0" i="0" u="none" strike="noStrike" cap="none">
                <a:solidFill>
                  <a:schemeClr val="dk1"/>
                </a:solidFill>
                <a:latin typeface="Rockwell"/>
                <a:ea typeface="Rockwell"/>
                <a:cs typeface="Rockwell"/>
                <a:sym typeface="Rockwell"/>
              </a:defRPr>
            </a:lvl4pPr>
            <a:lvl5pPr marL="1828800" marR="0" lvl="4" indent="0" algn="l" rtl="0">
              <a:spcBef>
                <a:spcPts val="0"/>
              </a:spcBef>
              <a:buNone/>
              <a:defRPr sz="1800" b="0" i="0" u="none" strike="noStrike" cap="none">
                <a:solidFill>
                  <a:schemeClr val="dk1"/>
                </a:solidFill>
                <a:latin typeface="Rockwell"/>
                <a:ea typeface="Rockwell"/>
                <a:cs typeface="Rockwell"/>
                <a:sym typeface="Rockwell"/>
              </a:defRPr>
            </a:lvl5pPr>
            <a:lvl6pPr marL="2286000" marR="0" lvl="5" indent="0" algn="l" rtl="0">
              <a:spcBef>
                <a:spcPts val="0"/>
              </a:spcBef>
              <a:buNone/>
              <a:defRPr sz="1800" b="0" i="0" u="none" strike="noStrike" cap="none">
                <a:solidFill>
                  <a:schemeClr val="dk1"/>
                </a:solidFill>
                <a:latin typeface="Rockwell"/>
                <a:ea typeface="Rockwell"/>
                <a:cs typeface="Rockwell"/>
                <a:sym typeface="Rockwell"/>
              </a:defRPr>
            </a:lvl6pPr>
            <a:lvl7pPr marL="2743200" marR="0" lvl="6" indent="0" algn="l" rtl="0">
              <a:spcBef>
                <a:spcPts val="0"/>
              </a:spcBef>
              <a:buNone/>
              <a:defRPr sz="1800" b="0" i="0" u="none" strike="noStrike" cap="none">
                <a:solidFill>
                  <a:schemeClr val="dk1"/>
                </a:solidFill>
                <a:latin typeface="Rockwell"/>
                <a:ea typeface="Rockwell"/>
                <a:cs typeface="Rockwell"/>
                <a:sym typeface="Rockwell"/>
              </a:defRPr>
            </a:lvl7pPr>
            <a:lvl8pPr marL="3200400" marR="0" lvl="7" indent="0" algn="l" rtl="0">
              <a:spcBef>
                <a:spcPts val="0"/>
              </a:spcBef>
              <a:buNone/>
              <a:defRPr sz="1800" b="0" i="0" u="none" strike="noStrike" cap="none">
                <a:solidFill>
                  <a:schemeClr val="dk1"/>
                </a:solidFill>
                <a:latin typeface="Rockwell"/>
                <a:ea typeface="Rockwell"/>
                <a:cs typeface="Rockwell"/>
                <a:sym typeface="Rockwell"/>
              </a:defRPr>
            </a:lvl8pPr>
            <a:lvl9pPr marL="3657600" marR="0" lvl="8" indent="0" algn="l" rtl="0">
              <a:spcBef>
                <a:spcPts val="0"/>
              </a:spcBef>
              <a:buNone/>
              <a:defRPr sz="1800" b="0" i="0" u="none" strike="noStrike" cap="none">
                <a:solidFill>
                  <a:schemeClr val="dk1"/>
                </a:solidFill>
                <a:latin typeface="Rockwell"/>
                <a:ea typeface="Rockwell"/>
                <a:cs typeface="Rockwell"/>
                <a:sym typeface="Rockwell"/>
              </a:defRPr>
            </a:lvl9pPr>
          </a:lstStyle>
          <a:p>
            <a:endParaRPr/>
          </a:p>
        </p:txBody>
      </p:sp>
      <p:sp>
        <p:nvSpPr>
          <p:cNvPr id="186" name="Shape 186"/>
          <p:cNvSpPr txBox="1">
            <a:spLocks noGrp="1"/>
          </p:cNvSpPr>
          <p:nvPr>
            <p:ph type="sldNum" idx="12"/>
          </p:nvPr>
        </p:nvSpPr>
        <p:spPr>
          <a:xfrm>
            <a:off x="8305800" y="242234"/>
            <a:ext cx="554037"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400">
                <a:solidFill>
                  <a:schemeClr val="lt1"/>
                </a:solidFill>
                <a:latin typeface="Rockwell"/>
                <a:ea typeface="Rockwell"/>
                <a:cs typeface="Rockwell"/>
                <a:sym typeface="Rockwell"/>
              </a:rPr>
              <a:t>‹#›</a:t>
            </a:fld>
            <a:endParaRPr lang="en-US" sz="1400">
              <a:solidFill>
                <a:schemeClr val="lt1"/>
              </a:solidFill>
              <a:latin typeface="Rockwell"/>
              <a:ea typeface="Rockwell"/>
              <a:cs typeface="Rockwell"/>
              <a:sym typeface="Rockwell"/>
            </a:endParaRPr>
          </a:p>
        </p:txBody>
      </p:sp>
      <p:sp>
        <p:nvSpPr>
          <p:cNvPr id="187" name="Shape 187"/>
          <p:cNvSpPr txBox="1"/>
          <p:nvPr/>
        </p:nvSpPr>
        <p:spPr>
          <a:xfrm>
            <a:off x="4750360" y="3370730"/>
            <a:ext cx="220567" cy="369332"/>
          </a:xfrm>
          <a:prstGeom prst="rect">
            <a:avLst/>
          </a:prstGeom>
          <a:noFill/>
          <a:ln>
            <a:noFill/>
          </a:ln>
        </p:spPr>
        <p:txBody>
          <a:bodyPr lIns="0" tIns="0" rIns="0" bIns="0" anchor="t" anchorCtr="0">
            <a:noAutofit/>
          </a:bodyPr>
          <a:lstStyle/>
          <a:p>
            <a:pPr marL="0" marR="0" lvl="0" indent="0" algn="l" rtl="0">
              <a:spcBef>
                <a:spcPts val="0"/>
              </a:spcBef>
              <a:buSzPct val="25000"/>
              <a:buNone/>
            </a:pPr>
            <a:r>
              <a:rPr lang="en-US" sz="2400" b="1">
                <a:solidFill>
                  <a:srgbClr val="9FC3E3"/>
                </a:solidFill>
                <a:latin typeface="Rockwell"/>
                <a:ea typeface="Rockwell"/>
                <a:cs typeface="Rockwell"/>
                <a:sym typeface="Rockwell"/>
              </a:rPr>
              <a:t>+ </a:t>
            </a:r>
          </a:p>
        </p:txBody>
      </p:sp>
      <p:sp>
        <p:nvSpPr>
          <p:cNvPr id="188" name="Shape 188"/>
          <p:cNvSpPr>
            <a:spLocks noGrp="1"/>
          </p:cNvSpPr>
          <p:nvPr>
            <p:ph type="pic" idx="3"/>
          </p:nvPr>
        </p:nvSpPr>
        <p:spPr>
          <a:xfrm>
            <a:off x="277905" y="228600"/>
            <a:ext cx="2057400" cy="2039112"/>
          </a:xfrm>
          <a:prstGeom prst="rect">
            <a:avLst/>
          </a:prstGeom>
          <a:noFill/>
          <a:ln>
            <a:noFill/>
          </a:ln>
        </p:spPr>
        <p:txBody>
          <a:bodyPr lIns="91425" tIns="91425" rIns="91425" bIns="91425" anchor="t" anchorCtr="0"/>
          <a:lstStyle>
            <a:lvl1pPr marL="228600" marR="0" lvl="0" indent="-228600" algn="l" rtl="0">
              <a:spcBef>
                <a:spcPts val="2000"/>
              </a:spcBef>
              <a:buClr>
                <a:schemeClr val="accent1"/>
              </a:buClr>
              <a:buFont typeface="Noto Sans Symbols"/>
              <a:buNone/>
              <a:defRPr sz="2000" b="0" i="0" u="none" strike="noStrike" cap="none">
                <a:solidFill>
                  <a:srgbClr val="595959"/>
                </a:solidFill>
                <a:latin typeface="Rockwell"/>
                <a:ea typeface="Rockwell"/>
                <a:cs typeface="Rockwell"/>
                <a:sym typeface="Rockwell"/>
              </a:defRPr>
            </a:lvl1pPr>
            <a:lvl2pPr marL="457200" marR="0" lvl="1" indent="-142875" algn="l" rtl="0">
              <a:spcBef>
                <a:spcPts val="600"/>
              </a:spcBef>
              <a:buClr>
                <a:srgbClr val="9FC3E3"/>
              </a:buClr>
              <a:buSzPct val="75000"/>
              <a:buFont typeface="Noto Sans Symbols"/>
              <a:buChar char="■"/>
              <a:defRPr sz="1800" b="0" i="0" u="none" strike="noStrike" cap="none">
                <a:solidFill>
                  <a:srgbClr val="595959"/>
                </a:solidFill>
                <a:latin typeface="Rockwell"/>
                <a:ea typeface="Rockwell"/>
                <a:cs typeface="Rockwell"/>
                <a:sym typeface="Rockwell"/>
              </a:defRPr>
            </a:lvl2pPr>
            <a:lvl3pPr marL="685800" marR="0" lvl="2" indent="-142875" algn="l" rtl="0">
              <a:spcBef>
                <a:spcPts val="600"/>
              </a:spcBef>
              <a:buClr>
                <a:schemeClr val="accent1"/>
              </a:buClr>
              <a:buSzPct val="75000"/>
              <a:buFont typeface="Noto Sans Symbols"/>
              <a:buChar char="■"/>
              <a:defRPr sz="1800" b="0" i="0" u="none" strike="noStrike" cap="none">
                <a:solidFill>
                  <a:srgbClr val="595959"/>
                </a:solidFill>
                <a:latin typeface="Rockwell"/>
                <a:ea typeface="Rockwell"/>
                <a:cs typeface="Rockwell"/>
                <a:sym typeface="Rockwell"/>
              </a:defRPr>
            </a:lvl3pPr>
            <a:lvl4pPr marL="914400" marR="0" lvl="3" indent="-142875" algn="l" rtl="0">
              <a:spcBef>
                <a:spcPts val="600"/>
              </a:spcBef>
              <a:buClr>
                <a:srgbClr val="9FC3E3"/>
              </a:buClr>
              <a:buSzPct val="75000"/>
              <a:buFont typeface="Noto Sans Symbols"/>
              <a:buChar char="■"/>
              <a:defRPr sz="1800" b="0" i="0" u="none" strike="noStrike" cap="none">
                <a:solidFill>
                  <a:srgbClr val="595959"/>
                </a:solidFill>
                <a:latin typeface="Rockwell"/>
                <a:ea typeface="Rockwell"/>
                <a:cs typeface="Rockwell"/>
                <a:sym typeface="Rockwell"/>
              </a:defRPr>
            </a:lvl4pPr>
            <a:lvl5pPr marL="1143000" marR="0" lvl="4" indent="-142875" algn="l" rtl="0">
              <a:spcBef>
                <a:spcPts val="600"/>
              </a:spcBef>
              <a:buClr>
                <a:schemeClr val="accent1"/>
              </a:buClr>
              <a:buSzPct val="75000"/>
              <a:buFont typeface="Noto Sans Symbols"/>
              <a:buChar char="■"/>
              <a:defRPr sz="1800" b="0" i="0" u="none" strike="noStrike" cap="none">
                <a:solidFill>
                  <a:srgbClr val="595959"/>
                </a:solidFill>
                <a:latin typeface="Rockwell"/>
                <a:ea typeface="Rockwell"/>
                <a:cs typeface="Rockwell"/>
                <a:sym typeface="Rockwell"/>
              </a:defRPr>
            </a:lvl5pPr>
            <a:lvl6pPr marL="1377950" marR="0" lvl="5" indent="-149225" algn="l" rtl="0">
              <a:spcBef>
                <a:spcPts val="360"/>
              </a:spcBef>
              <a:buClr>
                <a:srgbClr val="9FC3E3"/>
              </a:buClr>
              <a:buSzPct val="75000"/>
              <a:buFont typeface="Noto Sans Symbols"/>
              <a:buChar char="■"/>
              <a:defRPr sz="1800" b="0" i="0" u="none" strike="noStrike" cap="none">
                <a:solidFill>
                  <a:srgbClr val="595959"/>
                </a:solidFill>
                <a:latin typeface="Rockwell"/>
                <a:ea typeface="Rockwell"/>
                <a:cs typeface="Rockwell"/>
                <a:sym typeface="Rockwell"/>
              </a:defRPr>
            </a:lvl6pPr>
            <a:lvl7pPr marL="1603375" marR="0" lvl="6" indent="-146050" algn="l" rtl="0">
              <a:spcBef>
                <a:spcPts val="360"/>
              </a:spcBef>
              <a:buClr>
                <a:schemeClr val="accent1"/>
              </a:buClr>
              <a:buSzPct val="75000"/>
              <a:buFont typeface="Noto Sans Symbols"/>
              <a:buChar char="■"/>
              <a:defRPr sz="1800" b="0" i="0" u="none" strike="noStrike" cap="none">
                <a:solidFill>
                  <a:srgbClr val="595959"/>
                </a:solidFill>
                <a:latin typeface="Rockwell"/>
                <a:ea typeface="Rockwell"/>
                <a:cs typeface="Rockwell"/>
                <a:sym typeface="Rockwell"/>
              </a:defRPr>
            </a:lvl7pPr>
            <a:lvl8pPr marL="1830388" marR="0" lvl="7" indent="-144463" algn="l" rtl="0">
              <a:spcBef>
                <a:spcPts val="360"/>
              </a:spcBef>
              <a:buClr>
                <a:srgbClr val="9FC3E3"/>
              </a:buClr>
              <a:buSzPct val="75000"/>
              <a:buFont typeface="Noto Sans Symbols"/>
              <a:buChar char="■"/>
              <a:defRPr sz="1800" b="0" i="0" u="none" strike="noStrike" cap="none">
                <a:solidFill>
                  <a:srgbClr val="595959"/>
                </a:solidFill>
                <a:latin typeface="Rockwell"/>
                <a:ea typeface="Rockwell"/>
                <a:cs typeface="Rockwell"/>
                <a:sym typeface="Rockwell"/>
              </a:defRPr>
            </a:lvl8pPr>
            <a:lvl9pPr marL="2057400" marR="0" lvl="8" indent="-142875" algn="l" rtl="0">
              <a:spcBef>
                <a:spcPts val="360"/>
              </a:spcBef>
              <a:buClr>
                <a:schemeClr val="accent1"/>
              </a:buClr>
              <a:buSzPct val="75000"/>
              <a:buFont typeface="Noto Sans Symbols"/>
              <a:buChar char="■"/>
              <a:defRPr sz="1800" b="0" i="0" u="none" strike="noStrike" cap="none">
                <a:solidFill>
                  <a:srgbClr val="595959"/>
                </a:solidFill>
                <a:latin typeface="Rockwell"/>
                <a:ea typeface="Rockwell"/>
                <a:cs typeface="Rockwell"/>
                <a:sym typeface="Rockwell"/>
              </a:defRPr>
            </a:lvl9pPr>
          </a:lstStyle>
          <a:p>
            <a:endParaRPr/>
          </a:p>
        </p:txBody>
      </p:sp>
      <p:sp>
        <p:nvSpPr>
          <p:cNvPr id="189" name="Shape 189"/>
          <p:cNvSpPr>
            <a:spLocks noGrp="1"/>
          </p:cNvSpPr>
          <p:nvPr>
            <p:ph type="pic" idx="4"/>
          </p:nvPr>
        </p:nvSpPr>
        <p:spPr>
          <a:xfrm>
            <a:off x="2460625" y="228600"/>
            <a:ext cx="2057400" cy="2039112"/>
          </a:xfrm>
          <a:prstGeom prst="rect">
            <a:avLst/>
          </a:prstGeom>
          <a:noFill/>
          <a:ln>
            <a:noFill/>
          </a:ln>
        </p:spPr>
        <p:txBody>
          <a:bodyPr lIns="91425" tIns="91425" rIns="91425" bIns="91425" anchor="t" anchorCtr="0"/>
          <a:lstStyle>
            <a:lvl1pPr marL="228600" marR="0" lvl="0" indent="-228600" algn="l" rtl="0">
              <a:spcBef>
                <a:spcPts val="2000"/>
              </a:spcBef>
              <a:buClr>
                <a:schemeClr val="accent1"/>
              </a:buClr>
              <a:buFont typeface="Noto Sans Symbols"/>
              <a:buNone/>
              <a:defRPr sz="2000" b="0" i="0" u="none" strike="noStrike" cap="none">
                <a:solidFill>
                  <a:srgbClr val="595959"/>
                </a:solidFill>
                <a:latin typeface="Rockwell"/>
                <a:ea typeface="Rockwell"/>
                <a:cs typeface="Rockwell"/>
                <a:sym typeface="Rockwell"/>
              </a:defRPr>
            </a:lvl1pPr>
            <a:lvl2pPr marL="457200" marR="0" lvl="1" indent="-142875" algn="l" rtl="0">
              <a:spcBef>
                <a:spcPts val="600"/>
              </a:spcBef>
              <a:buClr>
                <a:srgbClr val="9FC3E3"/>
              </a:buClr>
              <a:buSzPct val="75000"/>
              <a:buFont typeface="Noto Sans Symbols"/>
              <a:buChar char="■"/>
              <a:defRPr sz="1800" b="0" i="0" u="none" strike="noStrike" cap="none">
                <a:solidFill>
                  <a:srgbClr val="595959"/>
                </a:solidFill>
                <a:latin typeface="Rockwell"/>
                <a:ea typeface="Rockwell"/>
                <a:cs typeface="Rockwell"/>
                <a:sym typeface="Rockwell"/>
              </a:defRPr>
            </a:lvl2pPr>
            <a:lvl3pPr marL="685800" marR="0" lvl="2" indent="-142875" algn="l" rtl="0">
              <a:spcBef>
                <a:spcPts val="600"/>
              </a:spcBef>
              <a:buClr>
                <a:schemeClr val="accent1"/>
              </a:buClr>
              <a:buSzPct val="75000"/>
              <a:buFont typeface="Noto Sans Symbols"/>
              <a:buChar char="■"/>
              <a:defRPr sz="1800" b="0" i="0" u="none" strike="noStrike" cap="none">
                <a:solidFill>
                  <a:srgbClr val="595959"/>
                </a:solidFill>
                <a:latin typeface="Rockwell"/>
                <a:ea typeface="Rockwell"/>
                <a:cs typeface="Rockwell"/>
                <a:sym typeface="Rockwell"/>
              </a:defRPr>
            </a:lvl3pPr>
            <a:lvl4pPr marL="914400" marR="0" lvl="3" indent="-142875" algn="l" rtl="0">
              <a:spcBef>
                <a:spcPts val="600"/>
              </a:spcBef>
              <a:buClr>
                <a:srgbClr val="9FC3E3"/>
              </a:buClr>
              <a:buSzPct val="75000"/>
              <a:buFont typeface="Noto Sans Symbols"/>
              <a:buChar char="■"/>
              <a:defRPr sz="1800" b="0" i="0" u="none" strike="noStrike" cap="none">
                <a:solidFill>
                  <a:srgbClr val="595959"/>
                </a:solidFill>
                <a:latin typeface="Rockwell"/>
                <a:ea typeface="Rockwell"/>
                <a:cs typeface="Rockwell"/>
                <a:sym typeface="Rockwell"/>
              </a:defRPr>
            </a:lvl4pPr>
            <a:lvl5pPr marL="1143000" marR="0" lvl="4" indent="-142875" algn="l" rtl="0">
              <a:spcBef>
                <a:spcPts val="600"/>
              </a:spcBef>
              <a:buClr>
                <a:schemeClr val="accent1"/>
              </a:buClr>
              <a:buSzPct val="75000"/>
              <a:buFont typeface="Noto Sans Symbols"/>
              <a:buChar char="■"/>
              <a:defRPr sz="1800" b="0" i="0" u="none" strike="noStrike" cap="none">
                <a:solidFill>
                  <a:srgbClr val="595959"/>
                </a:solidFill>
                <a:latin typeface="Rockwell"/>
                <a:ea typeface="Rockwell"/>
                <a:cs typeface="Rockwell"/>
                <a:sym typeface="Rockwell"/>
              </a:defRPr>
            </a:lvl5pPr>
            <a:lvl6pPr marL="1377950" marR="0" lvl="5" indent="-149225" algn="l" rtl="0">
              <a:spcBef>
                <a:spcPts val="360"/>
              </a:spcBef>
              <a:buClr>
                <a:srgbClr val="9FC3E3"/>
              </a:buClr>
              <a:buSzPct val="75000"/>
              <a:buFont typeface="Noto Sans Symbols"/>
              <a:buChar char="■"/>
              <a:defRPr sz="1800" b="0" i="0" u="none" strike="noStrike" cap="none">
                <a:solidFill>
                  <a:srgbClr val="595959"/>
                </a:solidFill>
                <a:latin typeface="Rockwell"/>
                <a:ea typeface="Rockwell"/>
                <a:cs typeface="Rockwell"/>
                <a:sym typeface="Rockwell"/>
              </a:defRPr>
            </a:lvl6pPr>
            <a:lvl7pPr marL="1603375" marR="0" lvl="6" indent="-146050" algn="l" rtl="0">
              <a:spcBef>
                <a:spcPts val="360"/>
              </a:spcBef>
              <a:buClr>
                <a:schemeClr val="accent1"/>
              </a:buClr>
              <a:buSzPct val="75000"/>
              <a:buFont typeface="Noto Sans Symbols"/>
              <a:buChar char="■"/>
              <a:defRPr sz="1800" b="0" i="0" u="none" strike="noStrike" cap="none">
                <a:solidFill>
                  <a:srgbClr val="595959"/>
                </a:solidFill>
                <a:latin typeface="Rockwell"/>
                <a:ea typeface="Rockwell"/>
                <a:cs typeface="Rockwell"/>
                <a:sym typeface="Rockwell"/>
              </a:defRPr>
            </a:lvl7pPr>
            <a:lvl8pPr marL="1830388" marR="0" lvl="7" indent="-144463" algn="l" rtl="0">
              <a:spcBef>
                <a:spcPts val="360"/>
              </a:spcBef>
              <a:buClr>
                <a:srgbClr val="9FC3E3"/>
              </a:buClr>
              <a:buSzPct val="75000"/>
              <a:buFont typeface="Noto Sans Symbols"/>
              <a:buChar char="■"/>
              <a:defRPr sz="1800" b="0" i="0" u="none" strike="noStrike" cap="none">
                <a:solidFill>
                  <a:srgbClr val="595959"/>
                </a:solidFill>
                <a:latin typeface="Rockwell"/>
                <a:ea typeface="Rockwell"/>
                <a:cs typeface="Rockwell"/>
                <a:sym typeface="Rockwell"/>
              </a:defRPr>
            </a:lvl8pPr>
            <a:lvl9pPr marL="2057400" marR="0" lvl="8" indent="-142875" algn="l" rtl="0">
              <a:spcBef>
                <a:spcPts val="360"/>
              </a:spcBef>
              <a:buClr>
                <a:schemeClr val="accent1"/>
              </a:buClr>
              <a:buSzPct val="75000"/>
              <a:buFont typeface="Noto Sans Symbols"/>
              <a:buChar char="■"/>
              <a:defRPr sz="1800" b="0" i="0" u="none" strike="noStrike" cap="none">
                <a:solidFill>
                  <a:srgbClr val="595959"/>
                </a:solidFill>
                <a:latin typeface="Rockwell"/>
                <a:ea typeface="Rockwell"/>
                <a:cs typeface="Rockwell"/>
                <a:sym typeface="Rockwell"/>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Title and Vertical Text">
    <p:spTree>
      <p:nvGrpSpPr>
        <p:cNvPr id="1" name="Shape 190"/>
        <p:cNvGrpSpPr/>
        <p:nvPr/>
      </p:nvGrpSpPr>
      <p:grpSpPr>
        <a:xfrm>
          <a:off x="0" y="0"/>
          <a:ext cx="0" cy="0"/>
          <a:chOff x="0" y="0"/>
          <a:chExt cx="0" cy="0"/>
        </a:xfrm>
      </p:grpSpPr>
      <p:sp>
        <p:nvSpPr>
          <p:cNvPr id="191" name="Shape 191"/>
          <p:cNvSpPr/>
          <p:nvPr/>
        </p:nvSpPr>
        <p:spPr>
          <a:xfrm>
            <a:off x="8166846" y="282573"/>
            <a:ext cx="685799" cy="1600199"/>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Rockwell"/>
              <a:ea typeface="Rockwell"/>
              <a:cs typeface="Rockwell"/>
              <a:sym typeface="Rockwell"/>
            </a:endParaRPr>
          </a:p>
        </p:txBody>
      </p:sp>
      <p:sp>
        <p:nvSpPr>
          <p:cNvPr id="192" name="Shape 192"/>
          <p:cNvSpPr txBox="1"/>
          <p:nvPr/>
        </p:nvSpPr>
        <p:spPr>
          <a:xfrm>
            <a:off x="223185" y="228600"/>
            <a:ext cx="260908" cy="553997"/>
          </a:xfrm>
          <a:prstGeom prst="rect">
            <a:avLst/>
          </a:prstGeom>
          <a:noFill/>
          <a:ln>
            <a:noFill/>
          </a:ln>
        </p:spPr>
        <p:txBody>
          <a:bodyPr lIns="0" tIns="0" rIns="0" bIns="0" anchor="t" anchorCtr="0">
            <a:noAutofit/>
          </a:bodyPr>
          <a:lstStyle/>
          <a:p>
            <a:pPr marL="0" marR="0" lvl="0" indent="0" algn="l" rtl="0">
              <a:spcBef>
                <a:spcPts val="0"/>
              </a:spcBef>
              <a:buSzPct val="25000"/>
              <a:buNone/>
            </a:pPr>
            <a:r>
              <a:rPr lang="en-US" sz="3600" b="1">
                <a:solidFill>
                  <a:srgbClr val="9FC3E3"/>
                </a:solidFill>
                <a:latin typeface="Rockwell"/>
                <a:ea typeface="Rockwell"/>
                <a:cs typeface="Rockwell"/>
                <a:sym typeface="Rockwell"/>
              </a:rPr>
              <a:t>+</a:t>
            </a:r>
          </a:p>
        </p:txBody>
      </p:sp>
      <p:sp>
        <p:nvSpPr>
          <p:cNvPr id="193" name="Shape 193"/>
          <p:cNvSpPr txBox="1">
            <a:spLocks noGrp="1"/>
          </p:cNvSpPr>
          <p:nvPr>
            <p:ph type="title"/>
          </p:nvPr>
        </p:nvSpPr>
        <p:spPr>
          <a:xfrm>
            <a:off x="498474" y="484093"/>
            <a:ext cx="7556312" cy="1116105"/>
          </a:xfrm>
          <a:prstGeom prst="rect">
            <a:avLst/>
          </a:prstGeom>
          <a:noFill/>
          <a:ln>
            <a:noFill/>
          </a:ln>
        </p:spPr>
        <p:txBody>
          <a:bodyPr lIns="91425" tIns="91425" rIns="91425" bIns="91425" anchor="t" anchorCtr="0"/>
          <a:lstStyle>
            <a:lvl1pPr marL="0" marR="0" lvl="0" indent="0" algn="l" rtl="0">
              <a:spcBef>
                <a:spcPts val="0"/>
              </a:spcBef>
              <a:buClr>
                <a:schemeClr val="accent1"/>
              </a:buClr>
              <a:buFont typeface="Rockwell"/>
              <a:buNone/>
              <a:defRPr sz="3600" b="0" i="0" u="none" strike="noStrike" cap="none">
                <a:solidFill>
                  <a:schemeClr val="accent1"/>
                </a:solidFill>
                <a:latin typeface="Rockwell"/>
                <a:ea typeface="Rockwell"/>
                <a:cs typeface="Rockwell"/>
                <a:sym typeface="Rockwel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94" name="Shape 194"/>
          <p:cNvSpPr txBox="1">
            <a:spLocks noGrp="1"/>
          </p:cNvSpPr>
          <p:nvPr>
            <p:ph type="body" idx="1"/>
          </p:nvPr>
        </p:nvSpPr>
        <p:spPr>
          <a:xfrm rot="5400000">
            <a:off x="2204148" y="275525"/>
            <a:ext cx="4144963" cy="7556312"/>
          </a:xfrm>
          <a:prstGeom prst="rect">
            <a:avLst/>
          </a:prstGeom>
          <a:noFill/>
          <a:ln>
            <a:noFill/>
          </a:ln>
        </p:spPr>
        <p:txBody>
          <a:bodyPr lIns="91425" tIns="91425" rIns="91425" bIns="91425" anchor="t" anchorCtr="0"/>
          <a:lstStyle>
            <a:lvl1pPr marL="228600" marR="0" lvl="0" indent="-133350" algn="l" rtl="0">
              <a:spcBef>
                <a:spcPts val="2000"/>
              </a:spcBef>
              <a:buClr>
                <a:schemeClr val="accent1"/>
              </a:buClr>
              <a:buSzPct val="75000"/>
              <a:buFont typeface="Noto Sans Symbols"/>
              <a:buChar char="■"/>
              <a:defRPr sz="2000" b="0" i="0" u="none" strike="noStrike" cap="none">
                <a:solidFill>
                  <a:srgbClr val="595959"/>
                </a:solidFill>
                <a:latin typeface="Rockwell"/>
                <a:ea typeface="Rockwell"/>
                <a:cs typeface="Rockwell"/>
                <a:sym typeface="Rockwell"/>
              </a:defRPr>
            </a:lvl1pPr>
            <a:lvl2pPr marL="457200" marR="0" lvl="1" indent="-142875" algn="l" rtl="0">
              <a:spcBef>
                <a:spcPts val="600"/>
              </a:spcBef>
              <a:buClr>
                <a:srgbClr val="9FC3E3"/>
              </a:buClr>
              <a:buSzPct val="75000"/>
              <a:buFont typeface="Noto Sans Symbols"/>
              <a:buChar char="■"/>
              <a:defRPr sz="1800" b="0" i="0" u="none" strike="noStrike" cap="none">
                <a:solidFill>
                  <a:srgbClr val="595959"/>
                </a:solidFill>
                <a:latin typeface="Rockwell"/>
                <a:ea typeface="Rockwell"/>
                <a:cs typeface="Rockwell"/>
                <a:sym typeface="Rockwell"/>
              </a:defRPr>
            </a:lvl2pPr>
            <a:lvl3pPr marL="685800" marR="0" lvl="2" indent="-142875" algn="l" rtl="0">
              <a:spcBef>
                <a:spcPts val="600"/>
              </a:spcBef>
              <a:buClr>
                <a:schemeClr val="accent1"/>
              </a:buClr>
              <a:buSzPct val="75000"/>
              <a:buFont typeface="Noto Sans Symbols"/>
              <a:buChar char="■"/>
              <a:defRPr sz="1800" b="0" i="0" u="none" strike="noStrike" cap="none">
                <a:solidFill>
                  <a:srgbClr val="595959"/>
                </a:solidFill>
                <a:latin typeface="Rockwell"/>
                <a:ea typeface="Rockwell"/>
                <a:cs typeface="Rockwell"/>
                <a:sym typeface="Rockwell"/>
              </a:defRPr>
            </a:lvl3pPr>
            <a:lvl4pPr marL="914400" marR="0" lvl="3" indent="-142875" algn="l" rtl="0">
              <a:spcBef>
                <a:spcPts val="600"/>
              </a:spcBef>
              <a:buClr>
                <a:srgbClr val="9FC3E3"/>
              </a:buClr>
              <a:buSzPct val="75000"/>
              <a:buFont typeface="Noto Sans Symbols"/>
              <a:buChar char="■"/>
              <a:defRPr sz="1800" b="0" i="0" u="none" strike="noStrike" cap="none">
                <a:solidFill>
                  <a:srgbClr val="595959"/>
                </a:solidFill>
                <a:latin typeface="Rockwell"/>
                <a:ea typeface="Rockwell"/>
                <a:cs typeface="Rockwell"/>
                <a:sym typeface="Rockwell"/>
              </a:defRPr>
            </a:lvl4pPr>
            <a:lvl5pPr marL="1143000" marR="0" lvl="4" indent="-142875" algn="l" rtl="0">
              <a:spcBef>
                <a:spcPts val="600"/>
              </a:spcBef>
              <a:buClr>
                <a:schemeClr val="accent1"/>
              </a:buClr>
              <a:buSzPct val="75000"/>
              <a:buFont typeface="Noto Sans Symbols"/>
              <a:buChar char="■"/>
              <a:defRPr sz="1800" b="0" i="0" u="none" strike="noStrike" cap="none">
                <a:solidFill>
                  <a:srgbClr val="595959"/>
                </a:solidFill>
                <a:latin typeface="Rockwell"/>
                <a:ea typeface="Rockwell"/>
                <a:cs typeface="Rockwell"/>
                <a:sym typeface="Rockwell"/>
              </a:defRPr>
            </a:lvl5pPr>
            <a:lvl6pPr marL="1377950" marR="0" lvl="5" indent="-149225" algn="l" rtl="0">
              <a:spcBef>
                <a:spcPts val="360"/>
              </a:spcBef>
              <a:buClr>
                <a:srgbClr val="9FC3E3"/>
              </a:buClr>
              <a:buSzPct val="75000"/>
              <a:buFont typeface="Noto Sans Symbols"/>
              <a:buChar char="■"/>
              <a:defRPr sz="1800" b="0" i="0" u="none" strike="noStrike" cap="none">
                <a:solidFill>
                  <a:srgbClr val="595959"/>
                </a:solidFill>
                <a:latin typeface="Rockwell"/>
                <a:ea typeface="Rockwell"/>
                <a:cs typeface="Rockwell"/>
                <a:sym typeface="Rockwell"/>
              </a:defRPr>
            </a:lvl6pPr>
            <a:lvl7pPr marL="1603375" marR="0" lvl="6" indent="-146050" algn="l" rtl="0">
              <a:spcBef>
                <a:spcPts val="360"/>
              </a:spcBef>
              <a:buClr>
                <a:schemeClr val="accent1"/>
              </a:buClr>
              <a:buSzPct val="75000"/>
              <a:buFont typeface="Noto Sans Symbols"/>
              <a:buChar char="■"/>
              <a:defRPr sz="1800" b="0" i="0" u="none" strike="noStrike" cap="none">
                <a:solidFill>
                  <a:srgbClr val="595959"/>
                </a:solidFill>
                <a:latin typeface="Rockwell"/>
                <a:ea typeface="Rockwell"/>
                <a:cs typeface="Rockwell"/>
                <a:sym typeface="Rockwell"/>
              </a:defRPr>
            </a:lvl7pPr>
            <a:lvl8pPr marL="1830388" marR="0" lvl="7" indent="-144463" algn="l" rtl="0">
              <a:spcBef>
                <a:spcPts val="360"/>
              </a:spcBef>
              <a:buClr>
                <a:srgbClr val="9FC3E3"/>
              </a:buClr>
              <a:buSzPct val="75000"/>
              <a:buFont typeface="Noto Sans Symbols"/>
              <a:buChar char="■"/>
              <a:defRPr sz="1800" b="0" i="0" u="none" strike="noStrike" cap="none">
                <a:solidFill>
                  <a:srgbClr val="595959"/>
                </a:solidFill>
                <a:latin typeface="Rockwell"/>
                <a:ea typeface="Rockwell"/>
                <a:cs typeface="Rockwell"/>
                <a:sym typeface="Rockwell"/>
              </a:defRPr>
            </a:lvl8pPr>
            <a:lvl9pPr marL="2057400" marR="0" lvl="8" indent="-142875" algn="l" rtl="0">
              <a:spcBef>
                <a:spcPts val="360"/>
              </a:spcBef>
              <a:buClr>
                <a:schemeClr val="accent1"/>
              </a:buClr>
              <a:buSzPct val="75000"/>
              <a:buFont typeface="Noto Sans Symbols"/>
              <a:buChar char="■"/>
              <a:defRPr sz="1800" b="0" i="0" u="none" strike="noStrike" cap="none">
                <a:solidFill>
                  <a:srgbClr val="595959"/>
                </a:solidFill>
                <a:latin typeface="Rockwell"/>
                <a:ea typeface="Rockwell"/>
                <a:cs typeface="Rockwell"/>
                <a:sym typeface="Rockwell"/>
              </a:defRPr>
            </a:lvl9pPr>
          </a:lstStyle>
          <a:p>
            <a:endParaRPr/>
          </a:p>
        </p:txBody>
      </p:sp>
      <p:sp>
        <p:nvSpPr>
          <p:cNvPr id="195" name="Shape 195"/>
          <p:cNvSpPr txBox="1">
            <a:spLocks noGrp="1"/>
          </p:cNvSpPr>
          <p:nvPr>
            <p:ph type="dt" idx="10"/>
          </p:nvPr>
        </p:nvSpPr>
        <p:spPr>
          <a:xfrm>
            <a:off x="6795246" y="6423585"/>
            <a:ext cx="2133599" cy="365125"/>
          </a:xfrm>
          <a:prstGeom prst="rect">
            <a:avLst/>
          </a:prstGeom>
          <a:noFill/>
          <a:ln>
            <a:noFill/>
          </a:ln>
        </p:spPr>
        <p:txBody>
          <a:bodyPr lIns="91425" tIns="91425" rIns="91425" bIns="91425" anchor="ctr" anchorCtr="0"/>
          <a:lstStyle>
            <a:lvl1pPr marL="0" marR="0" lvl="0" indent="0" algn="r" rtl="0">
              <a:spcBef>
                <a:spcPts val="0"/>
              </a:spcBef>
              <a:buNone/>
              <a:defRPr sz="1100">
                <a:solidFill>
                  <a:srgbClr val="595959"/>
                </a:solidFill>
                <a:latin typeface="Rockwell"/>
                <a:ea typeface="Rockwell"/>
                <a:cs typeface="Rockwell"/>
                <a:sym typeface="Rockwell"/>
              </a:defRPr>
            </a:lvl1pPr>
            <a:lvl2pPr marL="457200" marR="0" lvl="1" indent="0" algn="l" rtl="0">
              <a:spcBef>
                <a:spcPts val="0"/>
              </a:spcBef>
              <a:buNone/>
              <a:defRPr sz="1800" b="0" i="0" u="none" strike="noStrike" cap="none">
                <a:solidFill>
                  <a:schemeClr val="dk1"/>
                </a:solidFill>
                <a:latin typeface="Rockwell"/>
                <a:ea typeface="Rockwell"/>
                <a:cs typeface="Rockwell"/>
                <a:sym typeface="Rockwell"/>
              </a:defRPr>
            </a:lvl2pPr>
            <a:lvl3pPr marL="914400" marR="0" lvl="2" indent="0" algn="l" rtl="0">
              <a:spcBef>
                <a:spcPts val="0"/>
              </a:spcBef>
              <a:buNone/>
              <a:defRPr sz="1800" b="0" i="0" u="none" strike="noStrike" cap="none">
                <a:solidFill>
                  <a:schemeClr val="dk1"/>
                </a:solidFill>
                <a:latin typeface="Rockwell"/>
                <a:ea typeface="Rockwell"/>
                <a:cs typeface="Rockwell"/>
                <a:sym typeface="Rockwell"/>
              </a:defRPr>
            </a:lvl3pPr>
            <a:lvl4pPr marL="1371600" marR="0" lvl="3" indent="0" algn="l" rtl="0">
              <a:spcBef>
                <a:spcPts val="0"/>
              </a:spcBef>
              <a:buNone/>
              <a:defRPr sz="1800" b="0" i="0" u="none" strike="noStrike" cap="none">
                <a:solidFill>
                  <a:schemeClr val="dk1"/>
                </a:solidFill>
                <a:latin typeface="Rockwell"/>
                <a:ea typeface="Rockwell"/>
                <a:cs typeface="Rockwell"/>
                <a:sym typeface="Rockwell"/>
              </a:defRPr>
            </a:lvl4pPr>
            <a:lvl5pPr marL="1828800" marR="0" lvl="4" indent="0" algn="l" rtl="0">
              <a:spcBef>
                <a:spcPts val="0"/>
              </a:spcBef>
              <a:buNone/>
              <a:defRPr sz="1800" b="0" i="0" u="none" strike="noStrike" cap="none">
                <a:solidFill>
                  <a:schemeClr val="dk1"/>
                </a:solidFill>
                <a:latin typeface="Rockwell"/>
                <a:ea typeface="Rockwell"/>
                <a:cs typeface="Rockwell"/>
                <a:sym typeface="Rockwell"/>
              </a:defRPr>
            </a:lvl5pPr>
            <a:lvl6pPr marL="2286000" marR="0" lvl="5" indent="0" algn="l" rtl="0">
              <a:spcBef>
                <a:spcPts val="0"/>
              </a:spcBef>
              <a:buNone/>
              <a:defRPr sz="1800" b="0" i="0" u="none" strike="noStrike" cap="none">
                <a:solidFill>
                  <a:schemeClr val="dk1"/>
                </a:solidFill>
                <a:latin typeface="Rockwell"/>
                <a:ea typeface="Rockwell"/>
                <a:cs typeface="Rockwell"/>
                <a:sym typeface="Rockwell"/>
              </a:defRPr>
            </a:lvl6pPr>
            <a:lvl7pPr marL="2743200" marR="0" lvl="6" indent="0" algn="l" rtl="0">
              <a:spcBef>
                <a:spcPts val="0"/>
              </a:spcBef>
              <a:buNone/>
              <a:defRPr sz="1800" b="0" i="0" u="none" strike="noStrike" cap="none">
                <a:solidFill>
                  <a:schemeClr val="dk1"/>
                </a:solidFill>
                <a:latin typeface="Rockwell"/>
                <a:ea typeface="Rockwell"/>
                <a:cs typeface="Rockwell"/>
                <a:sym typeface="Rockwell"/>
              </a:defRPr>
            </a:lvl7pPr>
            <a:lvl8pPr marL="3200400" marR="0" lvl="7" indent="0" algn="l" rtl="0">
              <a:spcBef>
                <a:spcPts val="0"/>
              </a:spcBef>
              <a:buNone/>
              <a:defRPr sz="1800" b="0" i="0" u="none" strike="noStrike" cap="none">
                <a:solidFill>
                  <a:schemeClr val="dk1"/>
                </a:solidFill>
                <a:latin typeface="Rockwell"/>
                <a:ea typeface="Rockwell"/>
                <a:cs typeface="Rockwell"/>
                <a:sym typeface="Rockwell"/>
              </a:defRPr>
            </a:lvl8pPr>
            <a:lvl9pPr marL="3657600" marR="0" lvl="8" indent="0" algn="l" rtl="0">
              <a:spcBef>
                <a:spcPts val="0"/>
              </a:spcBef>
              <a:buNone/>
              <a:defRPr sz="1800" b="0" i="0" u="none" strike="noStrike" cap="none">
                <a:solidFill>
                  <a:schemeClr val="dk1"/>
                </a:solidFill>
                <a:latin typeface="Rockwell"/>
                <a:ea typeface="Rockwell"/>
                <a:cs typeface="Rockwell"/>
                <a:sym typeface="Rockwell"/>
              </a:defRPr>
            </a:lvl9pPr>
          </a:lstStyle>
          <a:p>
            <a:endParaRPr/>
          </a:p>
        </p:txBody>
      </p:sp>
      <p:sp>
        <p:nvSpPr>
          <p:cNvPr id="196" name="Shape 196"/>
          <p:cNvSpPr txBox="1">
            <a:spLocks noGrp="1"/>
          </p:cNvSpPr>
          <p:nvPr>
            <p:ph type="ftr" idx="11"/>
          </p:nvPr>
        </p:nvSpPr>
        <p:spPr>
          <a:xfrm>
            <a:off x="201706" y="6423585"/>
            <a:ext cx="6122893" cy="365125"/>
          </a:xfrm>
          <a:prstGeom prst="rect">
            <a:avLst/>
          </a:prstGeom>
          <a:noFill/>
          <a:ln>
            <a:noFill/>
          </a:ln>
        </p:spPr>
        <p:txBody>
          <a:bodyPr lIns="91425" tIns="91425" rIns="91425" bIns="91425" anchor="ctr" anchorCtr="0"/>
          <a:lstStyle>
            <a:lvl1pPr marL="0" marR="0" lvl="0" indent="0" algn="l" rtl="0">
              <a:spcBef>
                <a:spcPts val="0"/>
              </a:spcBef>
              <a:buNone/>
              <a:defRPr sz="1100">
                <a:solidFill>
                  <a:srgbClr val="595959"/>
                </a:solidFill>
                <a:latin typeface="Rockwell"/>
                <a:ea typeface="Rockwell"/>
                <a:cs typeface="Rockwell"/>
                <a:sym typeface="Rockwell"/>
              </a:defRPr>
            </a:lvl1pPr>
            <a:lvl2pPr marL="457200" marR="0" lvl="1" indent="0" algn="l" rtl="0">
              <a:spcBef>
                <a:spcPts val="0"/>
              </a:spcBef>
              <a:buNone/>
              <a:defRPr sz="1800" b="0" i="0" u="none" strike="noStrike" cap="none">
                <a:solidFill>
                  <a:schemeClr val="dk1"/>
                </a:solidFill>
                <a:latin typeface="Rockwell"/>
                <a:ea typeface="Rockwell"/>
                <a:cs typeface="Rockwell"/>
                <a:sym typeface="Rockwell"/>
              </a:defRPr>
            </a:lvl2pPr>
            <a:lvl3pPr marL="914400" marR="0" lvl="2" indent="0" algn="l" rtl="0">
              <a:spcBef>
                <a:spcPts val="0"/>
              </a:spcBef>
              <a:buNone/>
              <a:defRPr sz="1800" b="0" i="0" u="none" strike="noStrike" cap="none">
                <a:solidFill>
                  <a:schemeClr val="dk1"/>
                </a:solidFill>
                <a:latin typeface="Rockwell"/>
                <a:ea typeface="Rockwell"/>
                <a:cs typeface="Rockwell"/>
                <a:sym typeface="Rockwell"/>
              </a:defRPr>
            </a:lvl3pPr>
            <a:lvl4pPr marL="1371600" marR="0" lvl="3" indent="0" algn="l" rtl="0">
              <a:spcBef>
                <a:spcPts val="0"/>
              </a:spcBef>
              <a:buNone/>
              <a:defRPr sz="1800" b="0" i="0" u="none" strike="noStrike" cap="none">
                <a:solidFill>
                  <a:schemeClr val="dk1"/>
                </a:solidFill>
                <a:latin typeface="Rockwell"/>
                <a:ea typeface="Rockwell"/>
                <a:cs typeface="Rockwell"/>
                <a:sym typeface="Rockwell"/>
              </a:defRPr>
            </a:lvl4pPr>
            <a:lvl5pPr marL="1828800" marR="0" lvl="4" indent="0" algn="l" rtl="0">
              <a:spcBef>
                <a:spcPts val="0"/>
              </a:spcBef>
              <a:buNone/>
              <a:defRPr sz="1800" b="0" i="0" u="none" strike="noStrike" cap="none">
                <a:solidFill>
                  <a:schemeClr val="dk1"/>
                </a:solidFill>
                <a:latin typeface="Rockwell"/>
                <a:ea typeface="Rockwell"/>
                <a:cs typeface="Rockwell"/>
                <a:sym typeface="Rockwell"/>
              </a:defRPr>
            </a:lvl5pPr>
            <a:lvl6pPr marL="2286000" marR="0" lvl="5" indent="0" algn="l" rtl="0">
              <a:spcBef>
                <a:spcPts val="0"/>
              </a:spcBef>
              <a:buNone/>
              <a:defRPr sz="1800" b="0" i="0" u="none" strike="noStrike" cap="none">
                <a:solidFill>
                  <a:schemeClr val="dk1"/>
                </a:solidFill>
                <a:latin typeface="Rockwell"/>
                <a:ea typeface="Rockwell"/>
                <a:cs typeface="Rockwell"/>
                <a:sym typeface="Rockwell"/>
              </a:defRPr>
            </a:lvl6pPr>
            <a:lvl7pPr marL="2743200" marR="0" lvl="6" indent="0" algn="l" rtl="0">
              <a:spcBef>
                <a:spcPts val="0"/>
              </a:spcBef>
              <a:buNone/>
              <a:defRPr sz="1800" b="0" i="0" u="none" strike="noStrike" cap="none">
                <a:solidFill>
                  <a:schemeClr val="dk1"/>
                </a:solidFill>
                <a:latin typeface="Rockwell"/>
                <a:ea typeface="Rockwell"/>
                <a:cs typeface="Rockwell"/>
                <a:sym typeface="Rockwell"/>
              </a:defRPr>
            </a:lvl7pPr>
            <a:lvl8pPr marL="3200400" marR="0" lvl="7" indent="0" algn="l" rtl="0">
              <a:spcBef>
                <a:spcPts val="0"/>
              </a:spcBef>
              <a:buNone/>
              <a:defRPr sz="1800" b="0" i="0" u="none" strike="noStrike" cap="none">
                <a:solidFill>
                  <a:schemeClr val="dk1"/>
                </a:solidFill>
                <a:latin typeface="Rockwell"/>
                <a:ea typeface="Rockwell"/>
                <a:cs typeface="Rockwell"/>
                <a:sym typeface="Rockwell"/>
              </a:defRPr>
            </a:lvl8pPr>
            <a:lvl9pPr marL="3657600" marR="0" lvl="8" indent="0" algn="l" rtl="0">
              <a:spcBef>
                <a:spcPts val="0"/>
              </a:spcBef>
              <a:buNone/>
              <a:defRPr sz="1800" b="0" i="0" u="none" strike="noStrike" cap="none">
                <a:solidFill>
                  <a:schemeClr val="dk1"/>
                </a:solidFill>
                <a:latin typeface="Rockwell"/>
                <a:ea typeface="Rockwell"/>
                <a:cs typeface="Rockwell"/>
                <a:sym typeface="Rockwell"/>
              </a:defRPr>
            </a:lvl9pPr>
          </a:lstStyle>
          <a:p>
            <a:endParaRPr/>
          </a:p>
        </p:txBody>
      </p:sp>
      <p:sp>
        <p:nvSpPr>
          <p:cNvPr id="197" name="Shape 197"/>
          <p:cNvSpPr txBox="1">
            <a:spLocks noGrp="1"/>
          </p:cNvSpPr>
          <p:nvPr>
            <p:ph type="sldNum" idx="12"/>
          </p:nvPr>
        </p:nvSpPr>
        <p:spPr>
          <a:xfrm>
            <a:off x="8305800" y="242234"/>
            <a:ext cx="554037"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400">
                <a:solidFill>
                  <a:schemeClr val="lt1"/>
                </a:solidFill>
                <a:latin typeface="Rockwell"/>
                <a:ea typeface="Rockwell"/>
                <a:cs typeface="Rockwell"/>
                <a:sym typeface="Rockwell"/>
              </a:rPr>
              <a:t>‹#›</a:t>
            </a:fld>
            <a:endParaRPr lang="en-US" sz="1400">
              <a:solidFill>
                <a:schemeClr val="lt1"/>
              </a:solidFill>
              <a:latin typeface="Rockwell"/>
              <a:ea typeface="Rockwell"/>
              <a:cs typeface="Rockwell"/>
              <a:sym typeface="Rockwe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26"/>
        <p:cNvGrpSpPr/>
        <p:nvPr/>
      </p:nvGrpSpPr>
      <p:grpSpPr>
        <a:xfrm>
          <a:off x="0" y="0"/>
          <a:ext cx="0" cy="0"/>
          <a:chOff x="0" y="0"/>
          <a:chExt cx="0" cy="0"/>
        </a:xfrm>
      </p:grpSpPr>
      <p:sp>
        <p:nvSpPr>
          <p:cNvPr id="27" name="Shape 27"/>
          <p:cNvSpPr/>
          <p:nvPr/>
        </p:nvSpPr>
        <p:spPr>
          <a:xfrm>
            <a:off x="8210550" y="282573"/>
            <a:ext cx="642097" cy="1600199"/>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Rockwell"/>
              <a:ea typeface="Rockwell"/>
              <a:cs typeface="Rockwell"/>
              <a:sym typeface="Rockwell"/>
            </a:endParaRPr>
          </a:p>
        </p:txBody>
      </p:sp>
      <p:sp>
        <p:nvSpPr>
          <p:cNvPr id="28" name="Shape 28"/>
          <p:cNvSpPr txBox="1">
            <a:spLocks noGrp="1"/>
          </p:cNvSpPr>
          <p:nvPr>
            <p:ph type="title"/>
          </p:nvPr>
        </p:nvSpPr>
        <p:spPr>
          <a:xfrm>
            <a:off x="498474" y="484093"/>
            <a:ext cx="7556312" cy="1116105"/>
          </a:xfrm>
          <a:prstGeom prst="rect">
            <a:avLst/>
          </a:prstGeom>
          <a:noFill/>
          <a:ln>
            <a:noFill/>
          </a:ln>
        </p:spPr>
        <p:txBody>
          <a:bodyPr lIns="91425" tIns="91425" rIns="91425" bIns="91425" anchor="t" anchorCtr="0"/>
          <a:lstStyle>
            <a:lvl1pPr marL="0" marR="0" lvl="0" indent="0" algn="l" rtl="0">
              <a:spcBef>
                <a:spcPts val="0"/>
              </a:spcBef>
              <a:buClr>
                <a:schemeClr val="accent1"/>
              </a:buClr>
              <a:buFont typeface="Rockwell"/>
              <a:buNone/>
              <a:defRPr sz="3600" b="0" i="0" u="none" strike="noStrike" cap="none">
                <a:solidFill>
                  <a:schemeClr val="accent1"/>
                </a:solidFill>
                <a:latin typeface="Rockwell"/>
                <a:ea typeface="Rockwell"/>
                <a:cs typeface="Rockwell"/>
                <a:sym typeface="Rockwel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9" name="Shape 29"/>
          <p:cNvSpPr txBox="1">
            <a:spLocks noGrp="1"/>
          </p:cNvSpPr>
          <p:nvPr>
            <p:ph type="body" idx="1"/>
          </p:nvPr>
        </p:nvSpPr>
        <p:spPr>
          <a:xfrm>
            <a:off x="498474" y="1981200"/>
            <a:ext cx="7556312" cy="4144963"/>
          </a:xfrm>
          <a:prstGeom prst="rect">
            <a:avLst/>
          </a:prstGeom>
          <a:noFill/>
          <a:ln>
            <a:noFill/>
          </a:ln>
        </p:spPr>
        <p:txBody>
          <a:bodyPr lIns="91425" tIns="91425" rIns="91425" bIns="91425" anchor="t" anchorCtr="0"/>
          <a:lstStyle>
            <a:lvl1pPr marL="228600" marR="0" lvl="0" indent="-133350" algn="l" rtl="0">
              <a:spcBef>
                <a:spcPts val="2000"/>
              </a:spcBef>
              <a:buClr>
                <a:schemeClr val="accent1"/>
              </a:buClr>
              <a:buSzPct val="75000"/>
              <a:buFont typeface="Noto Sans Symbols"/>
              <a:buChar char="■"/>
              <a:defRPr sz="2000" b="0" i="0" u="none" strike="noStrike" cap="none">
                <a:solidFill>
                  <a:srgbClr val="595959"/>
                </a:solidFill>
                <a:latin typeface="Rockwell"/>
                <a:ea typeface="Rockwell"/>
                <a:cs typeface="Rockwell"/>
                <a:sym typeface="Rockwell"/>
              </a:defRPr>
            </a:lvl1pPr>
            <a:lvl2pPr marL="457200" marR="0" lvl="1" indent="-142875" algn="l" rtl="0">
              <a:spcBef>
                <a:spcPts val="600"/>
              </a:spcBef>
              <a:buClr>
                <a:srgbClr val="9FC3E3"/>
              </a:buClr>
              <a:buSzPct val="75000"/>
              <a:buFont typeface="Noto Sans Symbols"/>
              <a:buChar char="■"/>
              <a:defRPr sz="1800" b="0" i="0" u="none" strike="noStrike" cap="none">
                <a:solidFill>
                  <a:srgbClr val="595959"/>
                </a:solidFill>
                <a:latin typeface="Rockwell"/>
                <a:ea typeface="Rockwell"/>
                <a:cs typeface="Rockwell"/>
                <a:sym typeface="Rockwell"/>
              </a:defRPr>
            </a:lvl2pPr>
            <a:lvl3pPr marL="685800" marR="0" lvl="2" indent="-142875" algn="l" rtl="0">
              <a:spcBef>
                <a:spcPts val="600"/>
              </a:spcBef>
              <a:buClr>
                <a:schemeClr val="accent1"/>
              </a:buClr>
              <a:buSzPct val="75000"/>
              <a:buFont typeface="Noto Sans Symbols"/>
              <a:buChar char="■"/>
              <a:defRPr sz="1800" b="0" i="0" u="none" strike="noStrike" cap="none">
                <a:solidFill>
                  <a:srgbClr val="595959"/>
                </a:solidFill>
                <a:latin typeface="Rockwell"/>
                <a:ea typeface="Rockwell"/>
                <a:cs typeface="Rockwell"/>
                <a:sym typeface="Rockwell"/>
              </a:defRPr>
            </a:lvl3pPr>
            <a:lvl4pPr marL="914400" marR="0" lvl="3" indent="-142875" algn="l" rtl="0">
              <a:spcBef>
                <a:spcPts val="600"/>
              </a:spcBef>
              <a:buClr>
                <a:srgbClr val="9FC3E3"/>
              </a:buClr>
              <a:buSzPct val="75000"/>
              <a:buFont typeface="Noto Sans Symbols"/>
              <a:buChar char="■"/>
              <a:defRPr sz="1800" b="0" i="0" u="none" strike="noStrike" cap="none">
                <a:solidFill>
                  <a:srgbClr val="595959"/>
                </a:solidFill>
                <a:latin typeface="Rockwell"/>
                <a:ea typeface="Rockwell"/>
                <a:cs typeface="Rockwell"/>
                <a:sym typeface="Rockwell"/>
              </a:defRPr>
            </a:lvl4pPr>
            <a:lvl5pPr marL="1143000" marR="0" lvl="4" indent="-142875" algn="l" rtl="0">
              <a:spcBef>
                <a:spcPts val="600"/>
              </a:spcBef>
              <a:buClr>
                <a:schemeClr val="accent1"/>
              </a:buClr>
              <a:buSzPct val="75000"/>
              <a:buFont typeface="Noto Sans Symbols"/>
              <a:buChar char="■"/>
              <a:defRPr sz="1800" b="0" i="0" u="none" strike="noStrike" cap="none">
                <a:solidFill>
                  <a:srgbClr val="595959"/>
                </a:solidFill>
                <a:latin typeface="Rockwell"/>
                <a:ea typeface="Rockwell"/>
                <a:cs typeface="Rockwell"/>
                <a:sym typeface="Rockwell"/>
              </a:defRPr>
            </a:lvl5pPr>
            <a:lvl6pPr marL="1377950" marR="0" lvl="5" indent="-149225" algn="l" rtl="0">
              <a:spcBef>
                <a:spcPts val="360"/>
              </a:spcBef>
              <a:buClr>
                <a:srgbClr val="9FC3E3"/>
              </a:buClr>
              <a:buSzPct val="75000"/>
              <a:buFont typeface="Noto Sans Symbols"/>
              <a:buChar char="■"/>
              <a:defRPr sz="1800" b="0" i="0" u="none" strike="noStrike" cap="none">
                <a:solidFill>
                  <a:srgbClr val="595959"/>
                </a:solidFill>
                <a:latin typeface="Rockwell"/>
                <a:ea typeface="Rockwell"/>
                <a:cs typeface="Rockwell"/>
                <a:sym typeface="Rockwell"/>
              </a:defRPr>
            </a:lvl6pPr>
            <a:lvl7pPr marL="1603375" marR="0" lvl="6" indent="-146050" algn="l" rtl="0">
              <a:spcBef>
                <a:spcPts val="360"/>
              </a:spcBef>
              <a:buClr>
                <a:schemeClr val="accent1"/>
              </a:buClr>
              <a:buSzPct val="75000"/>
              <a:buFont typeface="Noto Sans Symbols"/>
              <a:buChar char="■"/>
              <a:defRPr sz="1800" b="0" i="0" u="none" strike="noStrike" cap="none">
                <a:solidFill>
                  <a:srgbClr val="595959"/>
                </a:solidFill>
                <a:latin typeface="Rockwell"/>
                <a:ea typeface="Rockwell"/>
                <a:cs typeface="Rockwell"/>
                <a:sym typeface="Rockwell"/>
              </a:defRPr>
            </a:lvl7pPr>
            <a:lvl8pPr marL="1830388" marR="0" lvl="7" indent="-144463" algn="l" rtl="0">
              <a:spcBef>
                <a:spcPts val="360"/>
              </a:spcBef>
              <a:buClr>
                <a:srgbClr val="9FC3E3"/>
              </a:buClr>
              <a:buSzPct val="75000"/>
              <a:buFont typeface="Noto Sans Symbols"/>
              <a:buChar char="■"/>
              <a:defRPr sz="1800" b="0" i="0" u="none" strike="noStrike" cap="none">
                <a:solidFill>
                  <a:srgbClr val="595959"/>
                </a:solidFill>
                <a:latin typeface="Rockwell"/>
                <a:ea typeface="Rockwell"/>
                <a:cs typeface="Rockwell"/>
                <a:sym typeface="Rockwell"/>
              </a:defRPr>
            </a:lvl8pPr>
            <a:lvl9pPr marL="2057400" marR="0" lvl="8" indent="-142875" algn="l" rtl="0">
              <a:spcBef>
                <a:spcPts val="360"/>
              </a:spcBef>
              <a:buClr>
                <a:schemeClr val="accent1"/>
              </a:buClr>
              <a:buSzPct val="75000"/>
              <a:buFont typeface="Noto Sans Symbols"/>
              <a:buChar char="■"/>
              <a:defRPr sz="1800" b="0" i="0" u="none" strike="noStrike" cap="none">
                <a:solidFill>
                  <a:srgbClr val="595959"/>
                </a:solidFill>
                <a:latin typeface="Rockwell"/>
                <a:ea typeface="Rockwell"/>
                <a:cs typeface="Rockwell"/>
                <a:sym typeface="Rockwell"/>
              </a:defRPr>
            </a:lvl9pPr>
          </a:lstStyle>
          <a:p>
            <a:endParaRPr/>
          </a:p>
        </p:txBody>
      </p:sp>
      <p:sp>
        <p:nvSpPr>
          <p:cNvPr id="30" name="Shape 30"/>
          <p:cNvSpPr txBox="1">
            <a:spLocks noGrp="1"/>
          </p:cNvSpPr>
          <p:nvPr>
            <p:ph type="dt" idx="10"/>
          </p:nvPr>
        </p:nvSpPr>
        <p:spPr>
          <a:xfrm>
            <a:off x="6795246" y="6423585"/>
            <a:ext cx="2133599" cy="365125"/>
          </a:xfrm>
          <a:prstGeom prst="rect">
            <a:avLst/>
          </a:prstGeom>
          <a:noFill/>
          <a:ln>
            <a:noFill/>
          </a:ln>
        </p:spPr>
        <p:txBody>
          <a:bodyPr lIns="91425" tIns="91425" rIns="91425" bIns="91425" anchor="ctr" anchorCtr="0"/>
          <a:lstStyle>
            <a:lvl1pPr marL="0" marR="0" lvl="0" indent="0" algn="r" rtl="0">
              <a:spcBef>
                <a:spcPts val="0"/>
              </a:spcBef>
              <a:buNone/>
              <a:defRPr sz="1100">
                <a:solidFill>
                  <a:srgbClr val="595959"/>
                </a:solidFill>
                <a:latin typeface="Rockwell"/>
                <a:ea typeface="Rockwell"/>
                <a:cs typeface="Rockwell"/>
                <a:sym typeface="Rockwell"/>
              </a:defRPr>
            </a:lvl1pPr>
            <a:lvl2pPr marL="457200" marR="0" lvl="1" indent="0" algn="l" rtl="0">
              <a:spcBef>
                <a:spcPts val="0"/>
              </a:spcBef>
              <a:buNone/>
              <a:defRPr sz="1800" b="0" i="0" u="none" strike="noStrike" cap="none">
                <a:solidFill>
                  <a:schemeClr val="dk1"/>
                </a:solidFill>
                <a:latin typeface="Rockwell"/>
                <a:ea typeface="Rockwell"/>
                <a:cs typeface="Rockwell"/>
                <a:sym typeface="Rockwell"/>
              </a:defRPr>
            </a:lvl2pPr>
            <a:lvl3pPr marL="914400" marR="0" lvl="2" indent="0" algn="l" rtl="0">
              <a:spcBef>
                <a:spcPts val="0"/>
              </a:spcBef>
              <a:buNone/>
              <a:defRPr sz="1800" b="0" i="0" u="none" strike="noStrike" cap="none">
                <a:solidFill>
                  <a:schemeClr val="dk1"/>
                </a:solidFill>
                <a:latin typeface="Rockwell"/>
                <a:ea typeface="Rockwell"/>
                <a:cs typeface="Rockwell"/>
                <a:sym typeface="Rockwell"/>
              </a:defRPr>
            </a:lvl3pPr>
            <a:lvl4pPr marL="1371600" marR="0" lvl="3" indent="0" algn="l" rtl="0">
              <a:spcBef>
                <a:spcPts val="0"/>
              </a:spcBef>
              <a:buNone/>
              <a:defRPr sz="1800" b="0" i="0" u="none" strike="noStrike" cap="none">
                <a:solidFill>
                  <a:schemeClr val="dk1"/>
                </a:solidFill>
                <a:latin typeface="Rockwell"/>
                <a:ea typeface="Rockwell"/>
                <a:cs typeface="Rockwell"/>
                <a:sym typeface="Rockwell"/>
              </a:defRPr>
            </a:lvl4pPr>
            <a:lvl5pPr marL="1828800" marR="0" lvl="4" indent="0" algn="l" rtl="0">
              <a:spcBef>
                <a:spcPts val="0"/>
              </a:spcBef>
              <a:buNone/>
              <a:defRPr sz="1800" b="0" i="0" u="none" strike="noStrike" cap="none">
                <a:solidFill>
                  <a:schemeClr val="dk1"/>
                </a:solidFill>
                <a:latin typeface="Rockwell"/>
                <a:ea typeface="Rockwell"/>
                <a:cs typeface="Rockwell"/>
                <a:sym typeface="Rockwell"/>
              </a:defRPr>
            </a:lvl5pPr>
            <a:lvl6pPr marL="2286000" marR="0" lvl="5" indent="0" algn="l" rtl="0">
              <a:spcBef>
                <a:spcPts val="0"/>
              </a:spcBef>
              <a:buNone/>
              <a:defRPr sz="1800" b="0" i="0" u="none" strike="noStrike" cap="none">
                <a:solidFill>
                  <a:schemeClr val="dk1"/>
                </a:solidFill>
                <a:latin typeface="Rockwell"/>
                <a:ea typeface="Rockwell"/>
                <a:cs typeface="Rockwell"/>
                <a:sym typeface="Rockwell"/>
              </a:defRPr>
            </a:lvl6pPr>
            <a:lvl7pPr marL="2743200" marR="0" lvl="6" indent="0" algn="l" rtl="0">
              <a:spcBef>
                <a:spcPts val="0"/>
              </a:spcBef>
              <a:buNone/>
              <a:defRPr sz="1800" b="0" i="0" u="none" strike="noStrike" cap="none">
                <a:solidFill>
                  <a:schemeClr val="dk1"/>
                </a:solidFill>
                <a:latin typeface="Rockwell"/>
                <a:ea typeface="Rockwell"/>
                <a:cs typeface="Rockwell"/>
                <a:sym typeface="Rockwell"/>
              </a:defRPr>
            </a:lvl7pPr>
            <a:lvl8pPr marL="3200400" marR="0" lvl="7" indent="0" algn="l" rtl="0">
              <a:spcBef>
                <a:spcPts val="0"/>
              </a:spcBef>
              <a:buNone/>
              <a:defRPr sz="1800" b="0" i="0" u="none" strike="noStrike" cap="none">
                <a:solidFill>
                  <a:schemeClr val="dk1"/>
                </a:solidFill>
                <a:latin typeface="Rockwell"/>
                <a:ea typeface="Rockwell"/>
                <a:cs typeface="Rockwell"/>
                <a:sym typeface="Rockwell"/>
              </a:defRPr>
            </a:lvl8pPr>
            <a:lvl9pPr marL="3657600" marR="0" lvl="8" indent="0" algn="l" rtl="0">
              <a:spcBef>
                <a:spcPts val="0"/>
              </a:spcBef>
              <a:buNone/>
              <a:defRPr sz="1800" b="0" i="0" u="none" strike="noStrike" cap="none">
                <a:solidFill>
                  <a:schemeClr val="dk1"/>
                </a:solidFill>
                <a:latin typeface="Rockwell"/>
                <a:ea typeface="Rockwell"/>
                <a:cs typeface="Rockwell"/>
                <a:sym typeface="Rockwell"/>
              </a:defRPr>
            </a:lvl9pPr>
          </a:lstStyle>
          <a:p>
            <a:endParaRPr/>
          </a:p>
        </p:txBody>
      </p:sp>
      <p:sp>
        <p:nvSpPr>
          <p:cNvPr id="31" name="Shape 31"/>
          <p:cNvSpPr txBox="1">
            <a:spLocks noGrp="1"/>
          </p:cNvSpPr>
          <p:nvPr>
            <p:ph type="ftr" idx="11"/>
          </p:nvPr>
        </p:nvSpPr>
        <p:spPr>
          <a:xfrm>
            <a:off x="201706" y="6423585"/>
            <a:ext cx="6122893" cy="365125"/>
          </a:xfrm>
          <a:prstGeom prst="rect">
            <a:avLst/>
          </a:prstGeom>
          <a:noFill/>
          <a:ln>
            <a:noFill/>
          </a:ln>
        </p:spPr>
        <p:txBody>
          <a:bodyPr lIns="91425" tIns="91425" rIns="91425" bIns="91425" anchor="ctr" anchorCtr="0"/>
          <a:lstStyle>
            <a:lvl1pPr marL="0" marR="0" lvl="0" indent="0" algn="l" rtl="0">
              <a:spcBef>
                <a:spcPts val="0"/>
              </a:spcBef>
              <a:buNone/>
              <a:defRPr sz="1100">
                <a:solidFill>
                  <a:srgbClr val="595959"/>
                </a:solidFill>
                <a:latin typeface="Rockwell"/>
                <a:ea typeface="Rockwell"/>
                <a:cs typeface="Rockwell"/>
                <a:sym typeface="Rockwell"/>
              </a:defRPr>
            </a:lvl1pPr>
            <a:lvl2pPr marL="457200" marR="0" lvl="1" indent="0" algn="l" rtl="0">
              <a:spcBef>
                <a:spcPts val="0"/>
              </a:spcBef>
              <a:buNone/>
              <a:defRPr sz="1800" b="0" i="0" u="none" strike="noStrike" cap="none">
                <a:solidFill>
                  <a:schemeClr val="dk1"/>
                </a:solidFill>
                <a:latin typeface="Rockwell"/>
                <a:ea typeface="Rockwell"/>
                <a:cs typeface="Rockwell"/>
                <a:sym typeface="Rockwell"/>
              </a:defRPr>
            </a:lvl2pPr>
            <a:lvl3pPr marL="914400" marR="0" lvl="2" indent="0" algn="l" rtl="0">
              <a:spcBef>
                <a:spcPts val="0"/>
              </a:spcBef>
              <a:buNone/>
              <a:defRPr sz="1800" b="0" i="0" u="none" strike="noStrike" cap="none">
                <a:solidFill>
                  <a:schemeClr val="dk1"/>
                </a:solidFill>
                <a:latin typeface="Rockwell"/>
                <a:ea typeface="Rockwell"/>
                <a:cs typeface="Rockwell"/>
                <a:sym typeface="Rockwell"/>
              </a:defRPr>
            </a:lvl3pPr>
            <a:lvl4pPr marL="1371600" marR="0" lvl="3" indent="0" algn="l" rtl="0">
              <a:spcBef>
                <a:spcPts val="0"/>
              </a:spcBef>
              <a:buNone/>
              <a:defRPr sz="1800" b="0" i="0" u="none" strike="noStrike" cap="none">
                <a:solidFill>
                  <a:schemeClr val="dk1"/>
                </a:solidFill>
                <a:latin typeface="Rockwell"/>
                <a:ea typeface="Rockwell"/>
                <a:cs typeface="Rockwell"/>
                <a:sym typeface="Rockwell"/>
              </a:defRPr>
            </a:lvl4pPr>
            <a:lvl5pPr marL="1828800" marR="0" lvl="4" indent="0" algn="l" rtl="0">
              <a:spcBef>
                <a:spcPts val="0"/>
              </a:spcBef>
              <a:buNone/>
              <a:defRPr sz="1800" b="0" i="0" u="none" strike="noStrike" cap="none">
                <a:solidFill>
                  <a:schemeClr val="dk1"/>
                </a:solidFill>
                <a:latin typeface="Rockwell"/>
                <a:ea typeface="Rockwell"/>
                <a:cs typeface="Rockwell"/>
                <a:sym typeface="Rockwell"/>
              </a:defRPr>
            </a:lvl5pPr>
            <a:lvl6pPr marL="2286000" marR="0" lvl="5" indent="0" algn="l" rtl="0">
              <a:spcBef>
                <a:spcPts val="0"/>
              </a:spcBef>
              <a:buNone/>
              <a:defRPr sz="1800" b="0" i="0" u="none" strike="noStrike" cap="none">
                <a:solidFill>
                  <a:schemeClr val="dk1"/>
                </a:solidFill>
                <a:latin typeface="Rockwell"/>
                <a:ea typeface="Rockwell"/>
                <a:cs typeface="Rockwell"/>
                <a:sym typeface="Rockwell"/>
              </a:defRPr>
            </a:lvl6pPr>
            <a:lvl7pPr marL="2743200" marR="0" lvl="6" indent="0" algn="l" rtl="0">
              <a:spcBef>
                <a:spcPts val="0"/>
              </a:spcBef>
              <a:buNone/>
              <a:defRPr sz="1800" b="0" i="0" u="none" strike="noStrike" cap="none">
                <a:solidFill>
                  <a:schemeClr val="dk1"/>
                </a:solidFill>
                <a:latin typeface="Rockwell"/>
                <a:ea typeface="Rockwell"/>
                <a:cs typeface="Rockwell"/>
                <a:sym typeface="Rockwell"/>
              </a:defRPr>
            </a:lvl7pPr>
            <a:lvl8pPr marL="3200400" marR="0" lvl="7" indent="0" algn="l" rtl="0">
              <a:spcBef>
                <a:spcPts val="0"/>
              </a:spcBef>
              <a:buNone/>
              <a:defRPr sz="1800" b="0" i="0" u="none" strike="noStrike" cap="none">
                <a:solidFill>
                  <a:schemeClr val="dk1"/>
                </a:solidFill>
                <a:latin typeface="Rockwell"/>
                <a:ea typeface="Rockwell"/>
                <a:cs typeface="Rockwell"/>
                <a:sym typeface="Rockwell"/>
              </a:defRPr>
            </a:lvl8pPr>
            <a:lvl9pPr marL="3657600" marR="0" lvl="8" indent="0" algn="l" rtl="0">
              <a:spcBef>
                <a:spcPts val="0"/>
              </a:spcBef>
              <a:buNone/>
              <a:defRPr sz="1800" b="0" i="0" u="none" strike="noStrike" cap="none">
                <a:solidFill>
                  <a:schemeClr val="dk1"/>
                </a:solidFill>
                <a:latin typeface="Rockwell"/>
                <a:ea typeface="Rockwell"/>
                <a:cs typeface="Rockwell"/>
                <a:sym typeface="Rockwell"/>
              </a:defRPr>
            </a:lvl9pPr>
          </a:lstStyle>
          <a:p>
            <a:endParaRPr/>
          </a:p>
        </p:txBody>
      </p:sp>
      <p:sp>
        <p:nvSpPr>
          <p:cNvPr id="32" name="Shape 32"/>
          <p:cNvSpPr txBox="1">
            <a:spLocks noGrp="1"/>
          </p:cNvSpPr>
          <p:nvPr>
            <p:ph type="sldNum" idx="12"/>
          </p:nvPr>
        </p:nvSpPr>
        <p:spPr>
          <a:xfrm>
            <a:off x="8305800" y="242234"/>
            <a:ext cx="554037"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400">
                <a:solidFill>
                  <a:schemeClr val="lt1"/>
                </a:solidFill>
                <a:latin typeface="Rockwell"/>
                <a:ea typeface="Rockwell"/>
                <a:cs typeface="Rockwell"/>
                <a:sym typeface="Rockwell"/>
              </a:rPr>
              <a:t>‹#›</a:t>
            </a:fld>
            <a:endParaRPr lang="en-US" sz="1400">
              <a:solidFill>
                <a:schemeClr val="lt1"/>
              </a:solidFill>
              <a:latin typeface="Rockwell"/>
              <a:ea typeface="Rockwell"/>
              <a:cs typeface="Rockwell"/>
              <a:sym typeface="Rockwell"/>
            </a:endParaRPr>
          </a:p>
        </p:txBody>
      </p:sp>
      <p:sp>
        <p:nvSpPr>
          <p:cNvPr id="33" name="Shape 33"/>
          <p:cNvSpPr txBox="1"/>
          <p:nvPr/>
        </p:nvSpPr>
        <p:spPr>
          <a:xfrm>
            <a:off x="223185" y="228600"/>
            <a:ext cx="260908" cy="553997"/>
          </a:xfrm>
          <a:prstGeom prst="rect">
            <a:avLst/>
          </a:prstGeom>
          <a:noFill/>
          <a:ln>
            <a:noFill/>
          </a:ln>
        </p:spPr>
        <p:txBody>
          <a:bodyPr lIns="0" tIns="0" rIns="0" bIns="0" anchor="t" anchorCtr="0">
            <a:noAutofit/>
          </a:bodyPr>
          <a:lstStyle/>
          <a:p>
            <a:pPr marL="0" marR="0" lvl="0" indent="0" algn="l" rtl="0">
              <a:spcBef>
                <a:spcPts val="0"/>
              </a:spcBef>
              <a:buSzPct val="25000"/>
              <a:buNone/>
            </a:pPr>
            <a:r>
              <a:rPr lang="en-US" sz="3600" b="1">
                <a:solidFill>
                  <a:srgbClr val="9FC3E3"/>
                </a:solidFill>
                <a:latin typeface="Rockwell"/>
                <a:ea typeface="Rockwell"/>
                <a:cs typeface="Rockwell"/>
                <a:sym typeface="Rockwell"/>
              </a:rPr>
              <a:t>+</a:t>
            </a:r>
          </a:p>
        </p:txBody>
      </p:sp>
      <p:sp>
        <p:nvSpPr>
          <p:cNvPr id="34" name="Shape 34"/>
          <p:cNvSpPr/>
          <p:nvPr/>
        </p:nvSpPr>
        <p:spPr>
          <a:xfrm>
            <a:off x="8068235" y="282573"/>
            <a:ext cx="91439" cy="1600199"/>
          </a:xfrm>
          <a:prstGeom prst="rect">
            <a:avLst/>
          </a:prstGeom>
          <a:solidFill>
            <a:schemeClr val="accent3"/>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Rockwell"/>
              <a:ea typeface="Rockwell"/>
              <a:cs typeface="Rockwell"/>
              <a:sym typeface="Rockwe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Vertical Title and Text">
    <p:spTree>
      <p:nvGrpSpPr>
        <p:cNvPr id="1" name="Shape 198"/>
        <p:cNvGrpSpPr/>
        <p:nvPr/>
      </p:nvGrpSpPr>
      <p:grpSpPr>
        <a:xfrm>
          <a:off x="0" y="0"/>
          <a:ext cx="0" cy="0"/>
          <a:chOff x="0" y="0"/>
          <a:chExt cx="0" cy="0"/>
        </a:xfrm>
      </p:grpSpPr>
      <p:sp>
        <p:nvSpPr>
          <p:cNvPr id="199" name="Shape 199"/>
          <p:cNvSpPr/>
          <p:nvPr/>
        </p:nvSpPr>
        <p:spPr>
          <a:xfrm>
            <a:off x="8166846" y="282572"/>
            <a:ext cx="685799" cy="302217"/>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Rockwell"/>
              <a:ea typeface="Rockwell"/>
              <a:cs typeface="Rockwell"/>
              <a:sym typeface="Rockwell"/>
            </a:endParaRPr>
          </a:p>
        </p:txBody>
      </p:sp>
      <p:sp>
        <p:nvSpPr>
          <p:cNvPr id="200" name="Shape 200"/>
          <p:cNvSpPr txBox="1">
            <a:spLocks noGrp="1"/>
          </p:cNvSpPr>
          <p:nvPr>
            <p:ph type="title"/>
          </p:nvPr>
        </p:nvSpPr>
        <p:spPr>
          <a:xfrm rot="5400000">
            <a:off x="5750719" y="3199793"/>
            <a:ext cx="5171422" cy="681318"/>
          </a:xfrm>
          <a:prstGeom prst="rect">
            <a:avLst/>
          </a:prstGeom>
          <a:noFill/>
          <a:ln>
            <a:noFill/>
          </a:ln>
        </p:spPr>
        <p:txBody>
          <a:bodyPr lIns="91425" tIns="91425" rIns="91425" bIns="91425" anchor="t" anchorCtr="0"/>
          <a:lstStyle>
            <a:lvl1pPr marL="0" marR="0" lvl="0" indent="0" algn="l" rtl="0">
              <a:spcBef>
                <a:spcPts val="0"/>
              </a:spcBef>
              <a:buClr>
                <a:schemeClr val="accent1"/>
              </a:buClr>
              <a:buFont typeface="Rockwell"/>
              <a:buNone/>
              <a:defRPr sz="3600" b="0" i="0" u="none" strike="noStrike" cap="none">
                <a:solidFill>
                  <a:schemeClr val="accent1"/>
                </a:solidFill>
                <a:latin typeface="Rockwell"/>
                <a:ea typeface="Rockwell"/>
                <a:cs typeface="Rockwell"/>
                <a:sym typeface="Rockwel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01" name="Shape 201"/>
          <p:cNvSpPr txBox="1">
            <a:spLocks noGrp="1"/>
          </p:cNvSpPr>
          <p:nvPr>
            <p:ph type="body" idx="1"/>
          </p:nvPr>
        </p:nvSpPr>
        <p:spPr>
          <a:xfrm rot="5400000">
            <a:off x="1293765" y="122190"/>
            <a:ext cx="5184869" cy="6858000"/>
          </a:xfrm>
          <a:prstGeom prst="rect">
            <a:avLst/>
          </a:prstGeom>
          <a:noFill/>
          <a:ln>
            <a:noFill/>
          </a:ln>
        </p:spPr>
        <p:txBody>
          <a:bodyPr lIns="91425" tIns="91425" rIns="91425" bIns="91425" anchor="t" anchorCtr="0"/>
          <a:lstStyle>
            <a:lvl1pPr marL="228600" marR="0" lvl="0" indent="-133350" algn="l" rtl="0">
              <a:spcBef>
                <a:spcPts val="2000"/>
              </a:spcBef>
              <a:buClr>
                <a:schemeClr val="accent1"/>
              </a:buClr>
              <a:buSzPct val="75000"/>
              <a:buFont typeface="Noto Sans Symbols"/>
              <a:buChar char="■"/>
              <a:defRPr sz="2000" b="0" i="0" u="none" strike="noStrike" cap="none">
                <a:solidFill>
                  <a:srgbClr val="595959"/>
                </a:solidFill>
                <a:latin typeface="Rockwell"/>
                <a:ea typeface="Rockwell"/>
                <a:cs typeface="Rockwell"/>
                <a:sym typeface="Rockwell"/>
              </a:defRPr>
            </a:lvl1pPr>
            <a:lvl2pPr marL="457200" marR="0" lvl="1" indent="-142875" algn="l" rtl="0">
              <a:spcBef>
                <a:spcPts val="600"/>
              </a:spcBef>
              <a:buClr>
                <a:srgbClr val="9FC3E3"/>
              </a:buClr>
              <a:buSzPct val="75000"/>
              <a:buFont typeface="Noto Sans Symbols"/>
              <a:buChar char="■"/>
              <a:defRPr sz="1800" b="0" i="0" u="none" strike="noStrike" cap="none">
                <a:solidFill>
                  <a:srgbClr val="595959"/>
                </a:solidFill>
                <a:latin typeface="Rockwell"/>
                <a:ea typeface="Rockwell"/>
                <a:cs typeface="Rockwell"/>
                <a:sym typeface="Rockwell"/>
              </a:defRPr>
            </a:lvl2pPr>
            <a:lvl3pPr marL="685800" marR="0" lvl="2" indent="-142875" algn="l" rtl="0">
              <a:spcBef>
                <a:spcPts val="600"/>
              </a:spcBef>
              <a:buClr>
                <a:schemeClr val="accent1"/>
              </a:buClr>
              <a:buSzPct val="75000"/>
              <a:buFont typeface="Noto Sans Symbols"/>
              <a:buChar char="■"/>
              <a:defRPr sz="1800" b="0" i="0" u="none" strike="noStrike" cap="none">
                <a:solidFill>
                  <a:srgbClr val="595959"/>
                </a:solidFill>
                <a:latin typeface="Rockwell"/>
                <a:ea typeface="Rockwell"/>
                <a:cs typeface="Rockwell"/>
                <a:sym typeface="Rockwell"/>
              </a:defRPr>
            </a:lvl3pPr>
            <a:lvl4pPr marL="914400" marR="0" lvl="3" indent="-142875" algn="l" rtl="0">
              <a:spcBef>
                <a:spcPts val="600"/>
              </a:spcBef>
              <a:buClr>
                <a:srgbClr val="9FC3E3"/>
              </a:buClr>
              <a:buSzPct val="75000"/>
              <a:buFont typeface="Noto Sans Symbols"/>
              <a:buChar char="■"/>
              <a:defRPr sz="1800" b="0" i="0" u="none" strike="noStrike" cap="none">
                <a:solidFill>
                  <a:srgbClr val="595959"/>
                </a:solidFill>
                <a:latin typeface="Rockwell"/>
                <a:ea typeface="Rockwell"/>
                <a:cs typeface="Rockwell"/>
                <a:sym typeface="Rockwell"/>
              </a:defRPr>
            </a:lvl4pPr>
            <a:lvl5pPr marL="1143000" marR="0" lvl="4" indent="-142875" algn="l" rtl="0">
              <a:spcBef>
                <a:spcPts val="600"/>
              </a:spcBef>
              <a:buClr>
                <a:schemeClr val="accent1"/>
              </a:buClr>
              <a:buSzPct val="75000"/>
              <a:buFont typeface="Noto Sans Symbols"/>
              <a:buChar char="■"/>
              <a:defRPr sz="1800" b="0" i="0" u="none" strike="noStrike" cap="none">
                <a:solidFill>
                  <a:srgbClr val="595959"/>
                </a:solidFill>
                <a:latin typeface="Rockwell"/>
                <a:ea typeface="Rockwell"/>
                <a:cs typeface="Rockwell"/>
                <a:sym typeface="Rockwell"/>
              </a:defRPr>
            </a:lvl5pPr>
            <a:lvl6pPr marL="1377950" marR="0" lvl="5" indent="-149225" algn="l" rtl="0">
              <a:spcBef>
                <a:spcPts val="360"/>
              </a:spcBef>
              <a:buClr>
                <a:srgbClr val="9FC3E3"/>
              </a:buClr>
              <a:buSzPct val="75000"/>
              <a:buFont typeface="Noto Sans Symbols"/>
              <a:buChar char="■"/>
              <a:defRPr sz="1800" b="0" i="0" u="none" strike="noStrike" cap="none">
                <a:solidFill>
                  <a:srgbClr val="595959"/>
                </a:solidFill>
                <a:latin typeface="Rockwell"/>
                <a:ea typeface="Rockwell"/>
                <a:cs typeface="Rockwell"/>
                <a:sym typeface="Rockwell"/>
              </a:defRPr>
            </a:lvl6pPr>
            <a:lvl7pPr marL="1603375" marR="0" lvl="6" indent="-146050" algn="l" rtl="0">
              <a:spcBef>
                <a:spcPts val="360"/>
              </a:spcBef>
              <a:buClr>
                <a:schemeClr val="accent1"/>
              </a:buClr>
              <a:buSzPct val="75000"/>
              <a:buFont typeface="Noto Sans Symbols"/>
              <a:buChar char="■"/>
              <a:defRPr sz="1800" b="0" i="0" u="none" strike="noStrike" cap="none">
                <a:solidFill>
                  <a:srgbClr val="595959"/>
                </a:solidFill>
                <a:latin typeface="Rockwell"/>
                <a:ea typeface="Rockwell"/>
                <a:cs typeface="Rockwell"/>
                <a:sym typeface="Rockwell"/>
              </a:defRPr>
            </a:lvl7pPr>
            <a:lvl8pPr marL="1830388" marR="0" lvl="7" indent="-144463" algn="l" rtl="0">
              <a:spcBef>
                <a:spcPts val="360"/>
              </a:spcBef>
              <a:buClr>
                <a:srgbClr val="9FC3E3"/>
              </a:buClr>
              <a:buSzPct val="75000"/>
              <a:buFont typeface="Noto Sans Symbols"/>
              <a:buChar char="■"/>
              <a:defRPr sz="1800" b="0" i="0" u="none" strike="noStrike" cap="none">
                <a:solidFill>
                  <a:srgbClr val="595959"/>
                </a:solidFill>
                <a:latin typeface="Rockwell"/>
                <a:ea typeface="Rockwell"/>
                <a:cs typeface="Rockwell"/>
                <a:sym typeface="Rockwell"/>
              </a:defRPr>
            </a:lvl8pPr>
            <a:lvl9pPr marL="2057400" marR="0" lvl="8" indent="-142875" algn="l" rtl="0">
              <a:spcBef>
                <a:spcPts val="360"/>
              </a:spcBef>
              <a:buClr>
                <a:schemeClr val="accent1"/>
              </a:buClr>
              <a:buSzPct val="75000"/>
              <a:buFont typeface="Noto Sans Symbols"/>
              <a:buChar char="■"/>
              <a:defRPr sz="1800" b="0" i="0" u="none" strike="noStrike" cap="none">
                <a:solidFill>
                  <a:srgbClr val="595959"/>
                </a:solidFill>
                <a:latin typeface="Rockwell"/>
                <a:ea typeface="Rockwell"/>
                <a:cs typeface="Rockwell"/>
                <a:sym typeface="Rockwell"/>
              </a:defRPr>
            </a:lvl9pPr>
          </a:lstStyle>
          <a:p>
            <a:endParaRPr/>
          </a:p>
        </p:txBody>
      </p:sp>
      <p:sp>
        <p:nvSpPr>
          <p:cNvPr id="202" name="Shape 202"/>
          <p:cNvSpPr txBox="1">
            <a:spLocks noGrp="1"/>
          </p:cNvSpPr>
          <p:nvPr>
            <p:ph type="dt" idx="10"/>
          </p:nvPr>
        </p:nvSpPr>
        <p:spPr>
          <a:xfrm>
            <a:off x="6795246" y="6423585"/>
            <a:ext cx="2133599" cy="365125"/>
          </a:xfrm>
          <a:prstGeom prst="rect">
            <a:avLst/>
          </a:prstGeom>
          <a:noFill/>
          <a:ln>
            <a:noFill/>
          </a:ln>
        </p:spPr>
        <p:txBody>
          <a:bodyPr lIns="91425" tIns="91425" rIns="91425" bIns="91425" anchor="ctr" anchorCtr="0"/>
          <a:lstStyle>
            <a:lvl1pPr marL="0" marR="0" lvl="0" indent="0" algn="r" rtl="0">
              <a:spcBef>
                <a:spcPts val="0"/>
              </a:spcBef>
              <a:buNone/>
              <a:defRPr sz="1100">
                <a:solidFill>
                  <a:srgbClr val="595959"/>
                </a:solidFill>
                <a:latin typeface="Rockwell"/>
                <a:ea typeface="Rockwell"/>
                <a:cs typeface="Rockwell"/>
                <a:sym typeface="Rockwell"/>
              </a:defRPr>
            </a:lvl1pPr>
            <a:lvl2pPr marL="457200" marR="0" lvl="1" indent="0" algn="l" rtl="0">
              <a:spcBef>
                <a:spcPts val="0"/>
              </a:spcBef>
              <a:buNone/>
              <a:defRPr sz="1800" b="0" i="0" u="none" strike="noStrike" cap="none">
                <a:solidFill>
                  <a:schemeClr val="dk1"/>
                </a:solidFill>
                <a:latin typeface="Rockwell"/>
                <a:ea typeface="Rockwell"/>
                <a:cs typeface="Rockwell"/>
                <a:sym typeface="Rockwell"/>
              </a:defRPr>
            </a:lvl2pPr>
            <a:lvl3pPr marL="914400" marR="0" lvl="2" indent="0" algn="l" rtl="0">
              <a:spcBef>
                <a:spcPts val="0"/>
              </a:spcBef>
              <a:buNone/>
              <a:defRPr sz="1800" b="0" i="0" u="none" strike="noStrike" cap="none">
                <a:solidFill>
                  <a:schemeClr val="dk1"/>
                </a:solidFill>
                <a:latin typeface="Rockwell"/>
                <a:ea typeface="Rockwell"/>
                <a:cs typeface="Rockwell"/>
                <a:sym typeface="Rockwell"/>
              </a:defRPr>
            </a:lvl3pPr>
            <a:lvl4pPr marL="1371600" marR="0" lvl="3" indent="0" algn="l" rtl="0">
              <a:spcBef>
                <a:spcPts val="0"/>
              </a:spcBef>
              <a:buNone/>
              <a:defRPr sz="1800" b="0" i="0" u="none" strike="noStrike" cap="none">
                <a:solidFill>
                  <a:schemeClr val="dk1"/>
                </a:solidFill>
                <a:latin typeface="Rockwell"/>
                <a:ea typeface="Rockwell"/>
                <a:cs typeface="Rockwell"/>
                <a:sym typeface="Rockwell"/>
              </a:defRPr>
            </a:lvl4pPr>
            <a:lvl5pPr marL="1828800" marR="0" lvl="4" indent="0" algn="l" rtl="0">
              <a:spcBef>
                <a:spcPts val="0"/>
              </a:spcBef>
              <a:buNone/>
              <a:defRPr sz="1800" b="0" i="0" u="none" strike="noStrike" cap="none">
                <a:solidFill>
                  <a:schemeClr val="dk1"/>
                </a:solidFill>
                <a:latin typeface="Rockwell"/>
                <a:ea typeface="Rockwell"/>
                <a:cs typeface="Rockwell"/>
                <a:sym typeface="Rockwell"/>
              </a:defRPr>
            </a:lvl5pPr>
            <a:lvl6pPr marL="2286000" marR="0" lvl="5" indent="0" algn="l" rtl="0">
              <a:spcBef>
                <a:spcPts val="0"/>
              </a:spcBef>
              <a:buNone/>
              <a:defRPr sz="1800" b="0" i="0" u="none" strike="noStrike" cap="none">
                <a:solidFill>
                  <a:schemeClr val="dk1"/>
                </a:solidFill>
                <a:latin typeface="Rockwell"/>
                <a:ea typeface="Rockwell"/>
                <a:cs typeface="Rockwell"/>
                <a:sym typeface="Rockwell"/>
              </a:defRPr>
            </a:lvl6pPr>
            <a:lvl7pPr marL="2743200" marR="0" lvl="6" indent="0" algn="l" rtl="0">
              <a:spcBef>
                <a:spcPts val="0"/>
              </a:spcBef>
              <a:buNone/>
              <a:defRPr sz="1800" b="0" i="0" u="none" strike="noStrike" cap="none">
                <a:solidFill>
                  <a:schemeClr val="dk1"/>
                </a:solidFill>
                <a:latin typeface="Rockwell"/>
                <a:ea typeface="Rockwell"/>
                <a:cs typeface="Rockwell"/>
                <a:sym typeface="Rockwell"/>
              </a:defRPr>
            </a:lvl7pPr>
            <a:lvl8pPr marL="3200400" marR="0" lvl="7" indent="0" algn="l" rtl="0">
              <a:spcBef>
                <a:spcPts val="0"/>
              </a:spcBef>
              <a:buNone/>
              <a:defRPr sz="1800" b="0" i="0" u="none" strike="noStrike" cap="none">
                <a:solidFill>
                  <a:schemeClr val="dk1"/>
                </a:solidFill>
                <a:latin typeface="Rockwell"/>
                <a:ea typeface="Rockwell"/>
                <a:cs typeface="Rockwell"/>
                <a:sym typeface="Rockwell"/>
              </a:defRPr>
            </a:lvl8pPr>
            <a:lvl9pPr marL="3657600" marR="0" lvl="8" indent="0" algn="l" rtl="0">
              <a:spcBef>
                <a:spcPts val="0"/>
              </a:spcBef>
              <a:buNone/>
              <a:defRPr sz="1800" b="0" i="0" u="none" strike="noStrike" cap="none">
                <a:solidFill>
                  <a:schemeClr val="dk1"/>
                </a:solidFill>
                <a:latin typeface="Rockwell"/>
                <a:ea typeface="Rockwell"/>
                <a:cs typeface="Rockwell"/>
                <a:sym typeface="Rockwell"/>
              </a:defRPr>
            </a:lvl9pPr>
          </a:lstStyle>
          <a:p>
            <a:endParaRPr/>
          </a:p>
        </p:txBody>
      </p:sp>
      <p:sp>
        <p:nvSpPr>
          <p:cNvPr id="203" name="Shape 203"/>
          <p:cNvSpPr txBox="1">
            <a:spLocks noGrp="1"/>
          </p:cNvSpPr>
          <p:nvPr>
            <p:ph type="ftr" idx="11"/>
          </p:nvPr>
        </p:nvSpPr>
        <p:spPr>
          <a:xfrm>
            <a:off x="201706" y="6423585"/>
            <a:ext cx="6122893" cy="365125"/>
          </a:xfrm>
          <a:prstGeom prst="rect">
            <a:avLst/>
          </a:prstGeom>
          <a:noFill/>
          <a:ln>
            <a:noFill/>
          </a:ln>
        </p:spPr>
        <p:txBody>
          <a:bodyPr lIns="91425" tIns="91425" rIns="91425" bIns="91425" anchor="ctr" anchorCtr="0"/>
          <a:lstStyle>
            <a:lvl1pPr marL="0" marR="0" lvl="0" indent="0" algn="l" rtl="0">
              <a:spcBef>
                <a:spcPts val="0"/>
              </a:spcBef>
              <a:buNone/>
              <a:defRPr sz="1100">
                <a:solidFill>
                  <a:srgbClr val="595959"/>
                </a:solidFill>
                <a:latin typeface="Rockwell"/>
                <a:ea typeface="Rockwell"/>
                <a:cs typeface="Rockwell"/>
                <a:sym typeface="Rockwell"/>
              </a:defRPr>
            </a:lvl1pPr>
            <a:lvl2pPr marL="457200" marR="0" lvl="1" indent="0" algn="l" rtl="0">
              <a:spcBef>
                <a:spcPts val="0"/>
              </a:spcBef>
              <a:buNone/>
              <a:defRPr sz="1800" b="0" i="0" u="none" strike="noStrike" cap="none">
                <a:solidFill>
                  <a:schemeClr val="dk1"/>
                </a:solidFill>
                <a:latin typeface="Rockwell"/>
                <a:ea typeface="Rockwell"/>
                <a:cs typeface="Rockwell"/>
                <a:sym typeface="Rockwell"/>
              </a:defRPr>
            </a:lvl2pPr>
            <a:lvl3pPr marL="914400" marR="0" lvl="2" indent="0" algn="l" rtl="0">
              <a:spcBef>
                <a:spcPts val="0"/>
              </a:spcBef>
              <a:buNone/>
              <a:defRPr sz="1800" b="0" i="0" u="none" strike="noStrike" cap="none">
                <a:solidFill>
                  <a:schemeClr val="dk1"/>
                </a:solidFill>
                <a:latin typeface="Rockwell"/>
                <a:ea typeface="Rockwell"/>
                <a:cs typeface="Rockwell"/>
                <a:sym typeface="Rockwell"/>
              </a:defRPr>
            </a:lvl3pPr>
            <a:lvl4pPr marL="1371600" marR="0" lvl="3" indent="0" algn="l" rtl="0">
              <a:spcBef>
                <a:spcPts val="0"/>
              </a:spcBef>
              <a:buNone/>
              <a:defRPr sz="1800" b="0" i="0" u="none" strike="noStrike" cap="none">
                <a:solidFill>
                  <a:schemeClr val="dk1"/>
                </a:solidFill>
                <a:latin typeface="Rockwell"/>
                <a:ea typeface="Rockwell"/>
                <a:cs typeface="Rockwell"/>
                <a:sym typeface="Rockwell"/>
              </a:defRPr>
            </a:lvl4pPr>
            <a:lvl5pPr marL="1828800" marR="0" lvl="4" indent="0" algn="l" rtl="0">
              <a:spcBef>
                <a:spcPts val="0"/>
              </a:spcBef>
              <a:buNone/>
              <a:defRPr sz="1800" b="0" i="0" u="none" strike="noStrike" cap="none">
                <a:solidFill>
                  <a:schemeClr val="dk1"/>
                </a:solidFill>
                <a:latin typeface="Rockwell"/>
                <a:ea typeface="Rockwell"/>
                <a:cs typeface="Rockwell"/>
                <a:sym typeface="Rockwell"/>
              </a:defRPr>
            </a:lvl5pPr>
            <a:lvl6pPr marL="2286000" marR="0" lvl="5" indent="0" algn="l" rtl="0">
              <a:spcBef>
                <a:spcPts val="0"/>
              </a:spcBef>
              <a:buNone/>
              <a:defRPr sz="1800" b="0" i="0" u="none" strike="noStrike" cap="none">
                <a:solidFill>
                  <a:schemeClr val="dk1"/>
                </a:solidFill>
                <a:latin typeface="Rockwell"/>
                <a:ea typeface="Rockwell"/>
                <a:cs typeface="Rockwell"/>
                <a:sym typeface="Rockwell"/>
              </a:defRPr>
            </a:lvl6pPr>
            <a:lvl7pPr marL="2743200" marR="0" lvl="6" indent="0" algn="l" rtl="0">
              <a:spcBef>
                <a:spcPts val="0"/>
              </a:spcBef>
              <a:buNone/>
              <a:defRPr sz="1800" b="0" i="0" u="none" strike="noStrike" cap="none">
                <a:solidFill>
                  <a:schemeClr val="dk1"/>
                </a:solidFill>
                <a:latin typeface="Rockwell"/>
                <a:ea typeface="Rockwell"/>
                <a:cs typeface="Rockwell"/>
                <a:sym typeface="Rockwell"/>
              </a:defRPr>
            </a:lvl7pPr>
            <a:lvl8pPr marL="3200400" marR="0" lvl="7" indent="0" algn="l" rtl="0">
              <a:spcBef>
                <a:spcPts val="0"/>
              </a:spcBef>
              <a:buNone/>
              <a:defRPr sz="1800" b="0" i="0" u="none" strike="noStrike" cap="none">
                <a:solidFill>
                  <a:schemeClr val="dk1"/>
                </a:solidFill>
                <a:latin typeface="Rockwell"/>
                <a:ea typeface="Rockwell"/>
                <a:cs typeface="Rockwell"/>
                <a:sym typeface="Rockwell"/>
              </a:defRPr>
            </a:lvl8pPr>
            <a:lvl9pPr marL="3657600" marR="0" lvl="8" indent="0" algn="l" rtl="0">
              <a:spcBef>
                <a:spcPts val="0"/>
              </a:spcBef>
              <a:buNone/>
              <a:defRPr sz="1800" b="0" i="0" u="none" strike="noStrike" cap="none">
                <a:solidFill>
                  <a:schemeClr val="dk1"/>
                </a:solidFill>
                <a:latin typeface="Rockwell"/>
                <a:ea typeface="Rockwell"/>
                <a:cs typeface="Rockwell"/>
                <a:sym typeface="Rockwell"/>
              </a:defRPr>
            </a:lvl9pPr>
          </a:lstStyle>
          <a:p>
            <a:endParaRPr/>
          </a:p>
        </p:txBody>
      </p:sp>
      <p:sp>
        <p:nvSpPr>
          <p:cNvPr id="204" name="Shape 204"/>
          <p:cNvSpPr txBox="1">
            <a:spLocks noGrp="1"/>
          </p:cNvSpPr>
          <p:nvPr>
            <p:ph type="sldNum" idx="12"/>
          </p:nvPr>
        </p:nvSpPr>
        <p:spPr>
          <a:xfrm>
            <a:off x="8305800" y="242234"/>
            <a:ext cx="554037"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400">
                <a:solidFill>
                  <a:schemeClr val="lt1"/>
                </a:solidFill>
                <a:latin typeface="Rockwell"/>
                <a:ea typeface="Rockwell"/>
                <a:cs typeface="Rockwell"/>
                <a:sym typeface="Rockwell"/>
              </a:rPr>
              <a:t>‹#›</a:t>
            </a:fld>
            <a:endParaRPr lang="en-US" sz="1400">
              <a:solidFill>
                <a:schemeClr val="lt1"/>
              </a:solidFill>
              <a:latin typeface="Rockwell"/>
              <a:ea typeface="Rockwell"/>
              <a:cs typeface="Rockwell"/>
              <a:sym typeface="Rockwell"/>
            </a:endParaRPr>
          </a:p>
        </p:txBody>
      </p:sp>
      <p:sp>
        <p:nvSpPr>
          <p:cNvPr id="205" name="Shape 205"/>
          <p:cNvSpPr txBox="1"/>
          <p:nvPr/>
        </p:nvSpPr>
        <p:spPr>
          <a:xfrm rot="-5400000">
            <a:off x="8593110" y="561667"/>
            <a:ext cx="260908" cy="553997"/>
          </a:xfrm>
          <a:prstGeom prst="rect">
            <a:avLst/>
          </a:prstGeom>
          <a:noFill/>
          <a:ln>
            <a:noFill/>
          </a:ln>
        </p:spPr>
        <p:txBody>
          <a:bodyPr lIns="0" tIns="0" rIns="0" bIns="0" anchor="t" anchorCtr="0">
            <a:noAutofit/>
          </a:bodyPr>
          <a:lstStyle/>
          <a:p>
            <a:pPr marL="0" marR="0" lvl="0" indent="0" algn="l" rtl="0">
              <a:spcBef>
                <a:spcPts val="0"/>
              </a:spcBef>
              <a:buSzPct val="25000"/>
              <a:buNone/>
            </a:pPr>
            <a:r>
              <a:rPr lang="en-US" sz="3600" b="1">
                <a:solidFill>
                  <a:srgbClr val="9FC3E3"/>
                </a:solidFill>
                <a:latin typeface="Rockwell"/>
                <a:ea typeface="Rockwell"/>
                <a:cs typeface="Rockwell"/>
                <a:sym typeface="Rockwell"/>
              </a:rPr>
              <a: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wo Content">
    <p:spTree>
      <p:nvGrpSpPr>
        <p:cNvPr id="1" name="Shape 35"/>
        <p:cNvGrpSpPr/>
        <p:nvPr/>
      </p:nvGrpSpPr>
      <p:grpSpPr>
        <a:xfrm>
          <a:off x="0" y="0"/>
          <a:ext cx="0" cy="0"/>
          <a:chOff x="0" y="0"/>
          <a:chExt cx="0" cy="0"/>
        </a:xfrm>
      </p:grpSpPr>
      <p:sp>
        <p:nvSpPr>
          <p:cNvPr id="36" name="Shape 36"/>
          <p:cNvSpPr/>
          <p:nvPr/>
        </p:nvSpPr>
        <p:spPr>
          <a:xfrm>
            <a:off x="8210550" y="282573"/>
            <a:ext cx="642097" cy="1600199"/>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Rockwell"/>
              <a:ea typeface="Rockwell"/>
              <a:cs typeface="Rockwell"/>
              <a:sym typeface="Rockwell"/>
            </a:endParaRPr>
          </a:p>
        </p:txBody>
      </p:sp>
      <p:sp>
        <p:nvSpPr>
          <p:cNvPr id="37" name="Shape 37"/>
          <p:cNvSpPr/>
          <p:nvPr/>
        </p:nvSpPr>
        <p:spPr>
          <a:xfrm>
            <a:off x="8068235" y="282573"/>
            <a:ext cx="91439" cy="1600199"/>
          </a:xfrm>
          <a:prstGeom prst="rect">
            <a:avLst/>
          </a:prstGeom>
          <a:solidFill>
            <a:schemeClr val="accent3"/>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Rockwell"/>
              <a:ea typeface="Rockwell"/>
              <a:cs typeface="Rockwell"/>
              <a:sym typeface="Rockwell"/>
            </a:endParaRPr>
          </a:p>
        </p:txBody>
      </p:sp>
      <p:sp>
        <p:nvSpPr>
          <p:cNvPr id="38" name="Shape 38"/>
          <p:cNvSpPr txBox="1"/>
          <p:nvPr/>
        </p:nvSpPr>
        <p:spPr>
          <a:xfrm>
            <a:off x="223185" y="228600"/>
            <a:ext cx="260908" cy="553997"/>
          </a:xfrm>
          <a:prstGeom prst="rect">
            <a:avLst/>
          </a:prstGeom>
          <a:noFill/>
          <a:ln>
            <a:noFill/>
          </a:ln>
        </p:spPr>
        <p:txBody>
          <a:bodyPr lIns="0" tIns="0" rIns="0" bIns="0" anchor="t" anchorCtr="0">
            <a:noAutofit/>
          </a:bodyPr>
          <a:lstStyle/>
          <a:p>
            <a:pPr marL="0" marR="0" lvl="0" indent="0" algn="l" rtl="0">
              <a:spcBef>
                <a:spcPts val="0"/>
              </a:spcBef>
              <a:buSzPct val="25000"/>
              <a:buNone/>
            </a:pPr>
            <a:r>
              <a:rPr lang="en-US" sz="3600" b="1">
                <a:solidFill>
                  <a:srgbClr val="9FC3E3"/>
                </a:solidFill>
                <a:latin typeface="Rockwell"/>
                <a:ea typeface="Rockwell"/>
                <a:cs typeface="Rockwell"/>
                <a:sym typeface="Rockwell"/>
              </a:rPr>
              <a:t>+</a:t>
            </a:r>
          </a:p>
        </p:txBody>
      </p:sp>
      <p:sp>
        <p:nvSpPr>
          <p:cNvPr id="39" name="Shape 39"/>
          <p:cNvSpPr txBox="1">
            <a:spLocks noGrp="1"/>
          </p:cNvSpPr>
          <p:nvPr>
            <p:ph type="title"/>
          </p:nvPr>
        </p:nvSpPr>
        <p:spPr>
          <a:xfrm>
            <a:off x="498474" y="484093"/>
            <a:ext cx="7556312" cy="1116105"/>
          </a:xfrm>
          <a:prstGeom prst="rect">
            <a:avLst/>
          </a:prstGeom>
          <a:noFill/>
          <a:ln>
            <a:noFill/>
          </a:ln>
        </p:spPr>
        <p:txBody>
          <a:bodyPr lIns="91425" tIns="91425" rIns="91425" bIns="91425" anchor="t" anchorCtr="0"/>
          <a:lstStyle>
            <a:lvl1pPr marL="0" marR="0" lvl="0" indent="0" algn="l" rtl="0">
              <a:spcBef>
                <a:spcPts val="0"/>
              </a:spcBef>
              <a:buClr>
                <a:schemeClr val="accent1"/>
              </a:buClr>
              <a:buFont typeface="Rockwell"/>
              <a:buNone/>
              <a:defRPr sz="3600" b="0" i="0" u="none" strike="noStrike" cap="none">
                <a:solidFill>
                  <a:schemeClr val="accent1"/>
                </a:solidFill>
                <a:latin typeface="Rockwell"/>
                <a:ea typeface="Rockwell"/>
                <a:cs typeface="Rockwell"/>
                <a:sym typeface="Rockwel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0" name="Shape 40"/>
          <p:cNvSpPr txBox="1">
            <a:spLocks noGrp="1"/>
          </p:cNvSpPr>
          <p:nvPr>
            <p:ph type="body" idx="1"/>
          </p:nvPr>
        </p:nvSpPr>
        <p:spPr>
          <a:xfrm>
            <a:off x="498518" y="1985963"/>
            <a:ext cx="3657600" cy="4140199"/>
          </a:xfrm>
          <a:prstGeom prst="rect">
            <a:avLst/>
          </a:prstGeom>
          <a:noFill/>
          <a:ln>
            <a:noFill/>
          </a:ln>
        </p:spPr>
        <p:txBody>
          <a:bodyPr lIns="91425" tIns="91425" rIns="91425" bIns="91425" anchor="t" anchorCtr="0"/>
          <a:lstStyle>
            <a:lvl1pPr marL="228600" marR="0" lvl="0" indent="-142875" algn="l" rtl="0">
              <a:spcBef>
                <a:spcPts val="2000"/>
              </a:spcBef>
              <a:buClr>
                <a:schemeClr val="accent1"/>
              </a:buClr>
              <a:buSzPct val="75000"/>
              <a:buFont typeface="Noto Sans Symbols"/>
              <a:buChar char="■"/>
              <a:defRPr sz="1800" b="0" i="0" u="none" strike="noStrike" cap="none">
                <a:solidFill>
                  <a:srgbClr val="595959"/>
                </a:solidFill>
                <a:latin typeface="Rockwell"/>
                <a:ea typeface="Rockwell"/>
                <a:cs typeface="Rockwell"/>
                <a:sym typeface="Rockwell"/>
              </a:defRPr>
            </a:lvl1pPr>
            <a:lvl2pPr marL="457200" marR="0" lvl="1" indent="-142875" algn="l" rtl="0">
              <a:spcBef>
                <a:spcPts val="600"/>
              </a:spcBef>
              <a:buClr>
                <a:srgbClr val="9FC3E3"/>
              </a:buClr>
              <a:buSzPct val="75000"/>
              <a:buFont typeface="Noto Sans Symbols"/>
              <a:buChar char="■"/>
              <a:defRPr sz="1800" b="0" i="0" u="none" strike="noStrike" cap="none">
                <a:solidFill>
                  <a:srgbClr val="595959"/>
                </a:solidFill>
                <a:latin typeface="Rockwell"/>
                <a:ea typeface="Rockwell"/>
                <a:cs typeface="Rockwell"/>
                <a:sym typeface="Rockwell"/>
              </a:defRPr>
            </a:lvl2pPr>
            <a:lvl3pPr marL="685800" marR="0" lvl="2" indent="-142875" algn="l" rtl="0">
              <a:spcBef>
                <a:spcPts val="600"/>
              </a:spcBef>
              <a:buClr>
                <a:schemeClr val="accent1"/>
              </a:buClr>
              <a:buSzPct val="75000"/>
              <a:buFont typeface="Noto Sans Symbols"/>
              <a:buChar char="■"/>
              <a:defRPr sz="1800" b="0" i="0" u="none" strike="noStrike" cap="none">
                <a:solidFill>
                  <a:srgbClr val="595959"/>
                </a:solidFill>
                <a:latin typeface="Rockwell"/>
                <a:ea typeface="Rockwell"/>
                <a:cs typeface="Rockwell"/>
                <a:sym typeface="Rockwell"/>
              </a:defRPr>
            </a:lvl3pPr>
            <a:lvl4pPr marL="914400" marR="0" lvl="3" indent="-142875" algn="l" rtl="0">
              <a:spcBef>
                <a:spcPts val="600"/>
              </a:spcBef>
              <a:buClr>
                <a:srgbClr val="9FC3E3"/>
              </a:buClr>
              <a:buSzPct val="75000"/>
              <a:buFont typeface="Noto Sans Symbols"/>
              <a:buChar char="■"/>
              <a:defRPr sz="1800" b="0" i="0" u="none" strike="noStrike" cap="none">
                <a:solidFill>
                  <a:srgbClr val="595959"/>
                </a:solidFill>
                <a:latin typeface="Rockwell"/>
                <a:ea typeface="Rockwell"/>
                <a:cs typeface="Rockwell"/>
                <a:sym typeface="Rockwell"/>
              </a:defRPr>
            </a:lvl4pPr>
            <a:lvl5pPr marL="1143000" marR="0" lvl="4" indent="-142875" algn="l" rtl="0">
              <a:spcBef>
                <a:spcPts val="600"/>
              </a:spcBef>
              <a:buClr>
                <a:schemeClr val="accent1"/>
              </a:buClr>
              <a:buSzPct val="75000"/>
              <a:buFont typeface="Noto Sans Symbols"/>
              <a:buChar char="■"/>
              <a:defRPr sz="1800" b="0" i="0" u="none" strike="noStrike" cap="none">
                <a:solidFill>
                  <a:srgbClr val="595959"/>
                </a:solidFill>
                <a:latin typeface="Rockwell"/>
                <a:ea typeface="Rockwell"/>
                <a:cs typeface="Rockwell"/>
                <a:sym typeface="Rockwell"/>
              </a:defRPr>
            </a:lvl5pPr>
            <a:lvl6pPr marL="1377950" marR="0" lvl="5" indent="-149225" algn="l" rtl="0">
              <a:spcBef>
                <a:spcPts val="360"/>
              </a:spcBef>
              <a:buClr>
                <a:srgbClr val="9FC3E3"/>
              </a:buClr>
              <a:buSzPct val="75000"/>
              <a:buFont typeface="Noto Sans Symbols"/>
              <a:buChar char="■"/>
              <a:defRPr sz="1800" b="0" i="0" u="none" strike="noStrike" cap="none">
                <a:solidFill>
                  <a:srgbClr val="595959"/>
                </a:solidFill>
                <a:latin typeface="Rockwell"/>
                <a:ea typeface="Rockwell"/>
                <a:cs typeface="Rockwell"/>
                <a:sym typeface="Rockwell"/>
              </a:defRPr>
            </a:lvl6pPr>
            <a:lvl7pPr marL="1603375" marR="0" lvl="6" indent="-146050" algn="l" rtl="0">
              <a:spcBef>
                <a:spcPts val="360"/>
              </a:spcBef>
              <a:buClr>
                <a:schemeClr val="accent1"/>
              </a:buClr>
              <a:buSzPct val="75000"/>
              <a:buFont typeface="Noto Sans Symbols"/>
              <a:buChar char="■"/>
              <a:defRPr sz="1800" b="0" i="0" u="none" strike="noStrike" cap="none">
                <a:solidFill>
                  <a:srgbClr val="595959"/>
                </a:solidFill>
                <a:latin typeface="Rockwell"/>
                <a:ea typeface="Rockwell"/>
                <a:cs typeface="Rockwell"/>
                <a:sym typeface="Rockwell"/>
              </a:defRPr>
            </a:lvl7pPr>
            <a:lvl8pPr marL="1830388" marR="0" lvl="7" indent="-144463" algn="l" rtl="0">
              <a:spcBef>
                <a:spcPts val="360"/>
              </a:spcBef>
              <a:buClr>
                <a:srgbClr val="9FC3E3"/>
              </a:buClr>
              <a:buSzPct val="75000"/>
              <a:buFont typeface="Noto Sans Symbols"/>
              <a:buChar char="■"/>
              <a:defRPr sz="1800" b="0" i="0" u="none" strike="noStrike" cap="none">
                <a:solidFill>
                  <a:srgbClr val="595959"/>
                </a:solidFill>
                <a:latin typeface="Rockwell"/>
                <a:ea typeface="Rockwell"/>
                <a:cs typeface="Rockwell"/>
                <a:sym typeface="Rockwell"/>
              </a:defRPr>
            </a:lvl8pPr>
            <a:lvl9pPr marL="2057400" marR="0" lvl="8" indent="-142875" algn="l" rtl="0">
              <a:spcBef>
                <a:spcPts val="360"/>
              </a:spcBef>
              <a:buClr>
                <a:schemeClr val="accent1"/>
              </a:buClr>
              <a:buSzPct val="75000"/>
              <a:buFont typeface="Noto Sans Symbols"/>
              <a:buChar char="■"/>
              <a:defRPr sz="1800" b="0" i="0" u="none" strike="noStrike" cap="none">
                <a:solidFill>
                  <a:srgbClr val="595959"/>
                </a:solidFill>
                <a:latin typeface="Rockwell"/>
                <a:ea typeface="Rockwell"/>
                <a:cs typeface="Rockwell"/>
                <a:sym typeface="Rockwell"/>
              </a:defRPr>
            </a:lvl9pPr>
          </a:lstStyle>
          <a:p>
            <a:endParaRPr/>
          </a:p>
        </p:txBody>
      </p:sp>
      <p:sp>
        <p:nvSpPr>
          <p:cNvPr id="41" name="Shape 41"/>
          <p:cNvSpPr txBox="1">
            <a:spLocks noGrp="1"/>
          </p:cNvSpPr>
          <p:nvPr>
            <p:ph type="body" idx="2"/>
          </p:nvPr>
        </p:nvSpPr>
        <p:spPr>
          <a:xfrm>
            <a:off x="4399878" y="1985963"/>
            <a:ext cx="3657600" cy="4140199"/>
          </a:xfrm>
          <a:prstGeom prst="rect">
            <a:avLst/>
          </a:prstGeom>
          <a:noFill/>
          <a:ln>
            <a:noFill/>
          </a:ln>
        </p:spPr>
        <p:txBody>
          <a:bodyPr lIns="91425" tIns="91425" rIns="91425" bIns="91425" anchor="t" anchorCtr="0"/>
          <a:lstStyle>
            <a:lvl1pPr marL="228600" marR="0" lvl="0" indent="-142875" algn="l" rtl="0">
              <a:spcBef>
                <a:spcPts val="2000"/>
              </a:spcBef>
              <a:buClr>
                <a:schemeClr val="accent1"/>
              </a:buClr>
              <a:buSzPct val="75000"/>
              <a:buFont typeface="Noto Sans Symbols"/>
              <a:buChar char="■"/>
              <a:defRPr sz="1800" b="0" i="0" u="none" strike="noStrike" cap="none">
                <a:solidFill>
                  <a:srgbClr val="595959"/>
                </a:solidFill>
                <a:latin typeface="Rockwell"/>
                <a:ea typeface="Rockwell"/>
                <a:cs typeface="Rockwell"/>
                <a:sym typeface="Rockwell"/>
              </a:defRPr>
            </a:lvl1pPr>
            <a:lvl2pPr marL="457200" marR="0" lvl="1" indent="-142875" algn="l" rtl="0">
              <a:spcBef>
                <a:spcPts val="600"/>
              </a:spcBef>
              <a:buClr>
                <a:srgbClr val="9FC3E3"/>
              </a:buClr>
              <a:buSzPct val="75000"/>
              <a:buFont typeface="Noto Sans Symbols"/>
              <a:buChar char="■"/>
              <a:defRPr sz="1800" b="0" i="0" u="none" strike="noStrike" cap="none">
                <a:solidFill>
                  <a:srgbClr val="595959"/>
                </a:solidFill>
                <a:latin typeface="Rockwell"/>
                <a:ea typeface="Rockwell"/>
                <a:cs typeface="Rockwell"/>
                <a:sym typeface="Rockwell"/>
              </a:defRPr>
            </a:lvl2pPr>
            <a:lvl3pPr marL="685800" marR="0" lvl="2" indent="-142875" algn="l" rtl="0">
              <a:spcBef>
                <a:spcPts val="600"/>
              </a:spcBef>
              <a:buClr>
                <a:schemeClr val="accent1"/>
              </a:buClr>
              <a:buSzPct val="75000"/>
              <a:buFont typeface="Noto Sans Symbols"/>
              <a:buChar char="■"/>
              <a:defRPr sz="1800" b="0" i="0" u="none" strike="noStrike" cap="none">
                <a:solidFill>
                  <a:srgbClr val="595959"/>
                </a:solidFill>
                <a:latin typeface="Rockwell"/>
                <a:ea typeface="Rockwell"/>
                <a:cs typeface="Rockwell"/>
                <a:sym typeface="Rockwell"/>
              </a:defRPr>
            </a:lvl3pPr>
            <a:lvl4pPr marL="914400" marR="0" lvl="3" indent="-142875" algn="l" rtl="0">
              <a:spcBef>
                <a:spcPts val="600"/>
              </a:spcBef>
              <a:buClr>
                <a:srgbClr val="9FC3E3"/>
              </a:buClr>
              <a:buSzPct val="75000"/>
              <a:buFont typeface="Noto Sans Symbols"/>
              <a:buChar char="■"/>
              <a:defRPr sz="1800" b="0" i="0" u="none" strike="noStrike" cap="none">
                <a:solidFill>
                  <a:srgbClr val="595959"/>
                </a:solidFill>
                <a:latin typeface="Rockwell"/>
                <a:ea typeface="Rockwell"/>
                <a:cs typeface="Rockwell"/>
                <a:sym typeface="Rockwell"/>
              </a:defRPr>
            </a:lvl4pPr>
            <a:lvl5pPr marL="1143000" marR="0" lvl="4" indent="-142875" algn="l" rtl="0">
              <a:spcBef>
                <a:spcPts val="600"/>
              </a:spcBef>
              <a:buClr>
                <a:schemeClr val="accent1"/>
              </a:buClr>
              <a:buSzPct val="75000"/>
              <a:buFont typeface="Noto Sans Symbols"/>
              <a:buChar char="■"/>
              <a:defRPr sz="1800" b="0" i="0" u="none" strike="noStrike" cap="none">
                <a:solidFill>
                  <a:srgbClr val="595959"/>
                </a:solidFill>
                <a:latin typeface="Rockwell"/>
                <a:ea typeface="Rockwell"/>
                <a:cs typeface="Rockwell"/>
                <a:sym typeface="Rockwell"/>
              </a:defRPr>
            </a:lvl5pPr>
            <a:lvl6pPr marL="1377950" marR="0" lvl="5" indent="-149225" algn="l" rtl="0">
              <a:spcBef>
                <a:spcPts val="360"/>
              </a:spcBef>
              <a:buClr>
                <a:srgbClr val="9FC3E3"/>
              </a:buClr>
              <a:buSzPct val="75000"/>
              <a:buFont typeface="Noto Sans Symbols"/>
              <a:buChar char="■"/>
              <a:defRPr sz="1800" b="0" i="0" u="none" strike="noStrike" cap="none">
                <a:solidFill>
                  <a:srgbClr val="595959"/>
                </a:solidFill>
                <a:latin typeface="Rockwell"/>
                <a:ea typeface="Rockwell"/>
                <a:cs typeface="Rockwell"/>
                <a:sym typeface="Rockwell"/>
              </a:defRPr>
            </a:lvl6pPr>
            <a:lvl7pPr marL="1603375" marR="0" lvl="6" indent="-146050" algn="l" rtl="0">
              <a:spcBef>
                <a:spcPts val="360"/>
              </a:spcBef>
              <a:buClr>
                <a:schemeClr val="accent1"/>
              </a:buClr>
              <a:buSzPct val="75000"/>
              <a:buFont typeface="Noto Sans Symbols"/>
              <a:buChar char="■"/>
              <a:defRPr sz="1800" b="0" i="0" u="none" strike="noStrike" cap="none">
                <a:solidFill>
                  <a:srgbClr val="595959"/>
                </a:solidFill>
                <a:latin typeface="Rockwell"/>
                <a:ea typeface="Rockwell"/>
                <a:cs typeface="Rockwell"/>
                <a:sym typeface="Rockwell"/>
              </a:defRPr>
            </a:lvl7pPr>
            <a:lvl8pPr marL="1830388" marR="0" lvl="7" indent="-144463" algn="l" rtl="0">
              <a:spcBef>
                <a:spcPts val="360"/>
              </a:spcBef>
              <a:buClr>
                <a:srgbClr val="9FC3E3"/>
              </a:buClr>
              <a:buSzPct val="75000"/>
              <a:buFont typeface="Noto Sans Symbols"/>
              <a:buChar char="■"/>
              <a:defRPr sz="1800" b="0" i="0" u="none" strike="noStrike" cap="none">
                <a:solidFill>
                  <a:srgbClr val="595959"/>
                </a:solidFill>
                <a:latin typeface="Rockwell"/>
                <a:ea typeface="Rockwell"/>
                <a:cs typeface="Rockwell"/>
                <a:sym typeface="Rockwell"/>
              </a:defRPr>
            </a:lvl8pPr>
            <a:lvl9pPr marL="2057400" marR="0" lvl="8" indent="-142875" algn="l" rtl="0">
              <a:spcBef>
                <a:spcPts val="360"/>
              </a:spcBef>
              <a:buClr>
                <a:schemeClr val="accent1"/>
              </a:buClr>
              <a:buSzPct val="75000"/>
              <a:buFont typeface="Noto Sans Symbols"/>
              <a:buChar char="■"/>
              <a:defRPr sz="1800" b="0" i="0" u="none" strike="noStrike" cap="none">
                <a:solidFill>
                  <a:srgbClr val="595959"/>
                </a:solidFill>
                <a:latin typeface="Rockwell"/>
                <a:ea typeface="Rockwell"/>
                <a:cs typeface="Rockwell"/>
                <a:sym typeface="Rockwell"/>
              </a:defRPr>
            </a:lvl9pPr>
          </a:lstStyle>
          <a:p>
            <a:endParaRPr/>
          </a:p>
        </p:txBody>
      </p:sp>
      <p:sp>
        <p:nvSpPr>
          <p:cNvPr id="42" name="Shape 42"/>
          <p:cNvSpPr txBox="1">
            <a:spLocks noGrp="1"/>
          </p:cNvSpPr>
          <p:nvPr>
            <p:ph type="dt" idx="10"/>
          </p:nvPr>
        </p:nvSpPr>
        <p:spPr>
          <a:xfrm>
            <a:off x="6795246" y="6423585"/>
            <a:ext cx="2133599" cy="365125"/>
          </a:xfrm>
          <a:prstGeom prst="rect">
            <a:avLst/>
          </a:prstGeom>
          <a:noFill/>
          <a:ln>
            <a:noFill/>
          </a:ln>
        </p:spPr>
        <p:txBody>
          <a:bodyPr lIns="91425" tIns="91425" rIns="91425" bIns="91425" anchor="ctr" anchorCtr="0"/>
          <a:lstStyle>
            <a:lvl1pPr marL="0" marR="0" lvl="0" indent="0" algn="r" rtl="0">
              <a:spcBef>
                <a:spcPts val="0"/>
              </a:spcBef>
              <a:buNone/>
              <a:defRPr sz="1100">
                <a:solidFill>
                  <a:srgbClr val="595959"/>
                </a:solidFill>
                <a:latin typeface="Rockwell"/>
                <a:ea typeface="Rockwell"/>
                <a:cs typeface="Rockwell"/>
                <a:sym typeface="Rockwell"/>
              </a:defRPr>
            </a:lvl1pPr>
            <a:lvl2pPr marL="457200" marR="0" lvl="1" indent="0" algn="l" rtl="0">
              <a:spcBef>
                <a:spcPts val="0"/>
              </a:spcBef>
              <a:buNone/>
              <a:defRPr sz="1800" b="0" i="0" u="none" strike="noStrike" cap="none">
                <a:solidFill>
                  <a:schemeClr val="dk1"/>
                </a:solidFill>
                <a:latin typeface="Rockwell"/>
                <a:ea typeface="Rockwell"/>
                <a:cs typeface="Rockwell"/>
                <a:sym typeface="Rockwell"/>
              </a:defRPr>
            </a:lvl2pPr>
            <a:lvl3pPr marL="914400" marR="0" lvl="2" indent="0" algn="l" rtl="0">
              <a:spcBef>
                <a:spcPts val="0"/>
              </a:spcBef>
              <a:buNone/>
              <a:defRPr sz="1800" b="0" i="0" u="none" strike="noStrike" cap="none">
                <a:solidFill>
                  <a:schemeClr val="dk1"/>
                </a:solidFill>
                <a:latin typeface="Rockwell"/>
                <a:ea typeface="Rockwell"/>
                <a:cs typeface="Rockwell"/>
                <a:sym typeface="Rockwell"/>
              </a:defRPr>
            </a:lvl3pPr>
            <a:lvl4pPr marL="1371600" marR="0" lvl="3" indent="0" algn="l" rtl="0">
              <a:spcBef>
                <a:spcPts val="0"/>
              </a:spcBef>
              <a:buNone/>
              <a:defRPr sz="1800" b="0" i="0" u="none" strike="noStrike" cap="none">
                <a:solidFill>
                  <a:schemeClr val="dk1"/>
                </a:solidFill>
                <a:latin typeface="Rockwell"/>
                <a:ea typeface="Rockwell"/>
                <a:cs typeface="Rockwell"/>
                <a:sym typeface="Rockwell"/>
              </a:defRPr>
            </a:lvl4pPr>
            <a:lvl5pPr marL="1828800" marR="0" lvl="4" indent="0" algn="l" rtl="0">
              <a:spcBef>
                <a:spcPts val="0"/>
              </a:spcBef>
              <a:buNone/>
              <a:defRPr sz="1800" b="0" i="0" u="none" strike="noStrike" cap="none">
                <a:solidFill>
                  <a:schemeClr val="dk1"/>
                </a:solidFill>
                <a:latin typeface="Rockwell"/>
                <a:ea typeface="Rockwell"/>
                <a:cs typeface="Rockwell"/>
                <a:sym typeface="Rockwell"/>
              </a:defRPr>
            </a:lvl5pPr>
            <a:lvl6pPr marL="2286000" marR="0" lvl="5" indent="0" algn="l" rtl="0">
              <a:spcBef>
                <a:spcPts val="0"/>
              </a:spcBef>
              <a:buNone/>
              <a:defRPr sz="1800" b="0" i="0" u="none" strike="noStrike" cap="none">
                <a:solidFill>
                  <a:schemeClr val="dk1"/>
                </a:solidFill>
                <a:latin typeface="Rockwell"/>
                <a:ea typeface="Rockwell"/>
                <a:cs typeface="Rockwell"/>
                <a:sym typeface="Rockwell"/>
              </a:defRPr>
            </a:lvl6pPr>
            <a:lvl7pPr marL="2743200" marR="0" lvl="6" indent="0" algn="l" rtl="0">
              <a:spcBef>
                <a:spcPts val="0"/>
              </a:spcBef>
              <a:buNone/>
              <a:defRPr sz="1800" b="0" i="0" u="none" strike="noStrike" cap="none">
                <a:solidFill>
                  <a:schemeClr val="dk1"/>
                </a:solidFill>
                <a:latin typeface="Rockwell"/>
                <a:ea typeface="Rockwell"/>
                <a:cs typeface="Rockwell"/>
                <a:sym typeface="Rockwell"/>
              </a:defRPr>
            </a:lvl7pPr>
            <a:lvl8pPr marL="3200400" marR="0" lvl="7" indent="0" algn="l" rtl="0">
              <a:spcBef>
                <a:spcPts val="0"/>
              </a:spcBef>
              <a:buNone/>
              <a:defRPr sz="1800" b="0" i="0" u="none" strike="noStrike" cap="none">
                <a:solidFill>
                  <a:schemeClr val="dk1"/>
                </a:solidFill>
                <a:latin typeface="Rockwell"/>
                <a:ea typeface="Rockwell"/>
                <a:cs typeface="Rockwell"/>
                <a:sym typeface="Rockwell"/>
              </a:defRPr>
            </a:lvl8pPr>
            <a:lvl9pPr marL="3657600" marR="0" lvl="8" indent="0" algn="l" rtl="0">
              <a:spcBef>
                <a:spcPts val="0"/>
              </a:spcBef>
              <a:buNone/>
              <a:defRPr sz="1800" b="0" i="0" u="none" strike="noStrike" cap="none">
                <a:solidFill>
                  <a:schemeClr val="dk1"/>
                </a:solidFill>
                <a:latin typeface="Rockwell"/>
                <a:ea typeface="Rockwell"/>
                <a:cs typeface="Rockwell"/>
                <a:sym typeface="Rockwell"/>
              </a:defRPr>
            </a:lvl9pPr>
          </a:lstStyle>
          <a:p>
            <a:endParaRPr/>
          </a:p>
        </p:txBody>
      </p:sp>
      <p:sp>
        <p:nvSpPr>
          <p:cNvPr id="43" name="Shape 43"/>
          <p:cNvSpPr txBox="1">
            <a:spLocks noGrp="1"/>
          </p:cNvSpPr>
          <p:nvPr>
            <p:ph type="ftr" idx="11"/>
          </p:nvPr>
        </p:nvSpPr>
        <p:spPr>
          <a:xfrm>
            <a:off x="201706" y="6423585"/>
            <a:ext cx="6122893" cy="365125"/>
          </a:xfrm>
          <a:prstGeom prst="rect">
            <a:avLst/>
          </a:prstGeom>
          <a:noFill/>
          <a:ln>
            <a:noFill/>
          </a:ln>
        </p:spPr>
        <p:txBody>
          <a:bodyPr lIns="91425" tIns="91425" rIns="91425" bIns="91425" anchor="ctr" anchorCtr="0"/>
          <a:lstStyle>
            <a:lvl1pPr marL="0" marR="0" lvl="0" indent="0" algn="l" rtl="0">
              <a:spcBef>
                <a:spcPts val="0"/>
              </a:spcBef>
              <a:buNone/>
              <a:defRPr sz="1100">
                <a:solidFill>
                  <a:srgbClr val="595959"/>
                </a:solidFill>
                <a:latin typeface="Rockwell"/>
                <a:ea typeface="Rockwell"/>
                <a:cs typeface="Rockwell"/>
                <a:sym typeface="Rockwell"/>
              </a:defRPr>
            </a:lvl1pPr>
            <a:lvl2pPr marL="457200" marR="0" lvl="1" indent="0" algn="l" rtl="0">
              <a:spcBef>
                <a:spcPts val="0"/>
              </a:spcBef>
              <a:buNone/>
              <a:defRPr sz="1800" b="0" i="0" u="none" strike="noStrike" cap="none">
                <a:solidFill>
                  <a:schemeClr val="dk1"/>
                </a:solidFill>
                <a:latin typeface="Rockwell"/>
                <a:ea typeface="Rockwell"/>
                <a:cs typeface="Rockwell"/>
                <a:sym typeface="Rockwell"/>
              </a:defRPr>
            </a:lvl2pPr>
            <a:lvl3pPr marL="914400" marR="0" lvl="2" indent="0" algn="l" rtl="0">
              <a:spcBef>
                <a:spcPts val="0"/>
              </a:spcBef>
              <a:buNone/>
              <a:defRPr sz="1800" b="0" i="0" u="none" strike="noStrike" cap="none">
                <a:solidFill>
                  <a:schemeClr val="dk1"/>
                </a:solidFill>
                <a:latin typeface="Rockwell"/>
                <a:ea typeface="Rockwell"/>
                <a:cs typeface="Rockwell"/>
                <a:sym typeface="Rockwell"/>
              </a:defRPr>
            </a:lvl3pPr>
            <a:lvl4pPr marL="1371600" marR="0" lvl="3" indent="0" algn="l" rtl="0">
              <a:spcBef>
                <a:spcPts val="0"/>
              </a:spcBef>
              <a:buNone/>
              <a:defRPr sz="1800" b="0" i="0" u="none" strike="noStrike" cap="none">
                <a:solidFill>
                  <a:schemeClr val="dk1"/>
                </a:solidFill>
                <a:latin typeface="Rockwell"/>
                <a:ea typeface="Rockwell"/>
                <a:cs typeface="Rockwell"/>
                <a:sym typeface="Rockwell"/>
              </a:defRPr>
            </a:lvl4pPr>
            <a:lvl5pPr marL="1828800" marR="0" lvl="4" indent="0" algn="l" rtl="0">
              <a:spcBef>
                <a:spcPts val="0"/>
              </a:spcBef>
              <a:buNone/>
              <a:defRPr sz="1800" b="0" i="0" u="none" strike="noStrike" cap="none">
                <a:solidFill>
                  <a:schemeClr val="dk1"/>
                </a:solidFill>
                <a:latin typeface="Rockwell"/>
                <a:ea typeface="Rockwell"/>
                <a:cs typeface="Rockwell"/>
                <a:sym typeface="Rockwell"/>
              </a:defRPr>
            </a:lvl5pPr>
            <a:lvl6pPr marL="2286000" marR="0" lvl="5" indent="0" algn="l" rtl="0">
              <a:spcBef>
                <a:spcPts val="0"/>
              </a:spcBef>
              <a:buNone/>
              <a:defRPr sz="1800" b="0" i="0" u="none" strike="noStrike" cap="none">
                <a:solidFill>
                  <a:schemeClr val="dk1"/>
                </a:solidFill>
                <a:latin typeface="Rockwell"/>
                <a:ea typeface="Rockwell"/>
                <a:cs typeface="Rockwell"/>
                <a:sym typeface="Rockwell"/>
              </a:defRPr>
            </a:lvl6pPr>
            <a:lvl7pPr marL="2743200" marR="0" lvl="6" indent="0" algn="l" rtl="0">
              <a:spcBef>
                <a:spcPts val="0"/>
              </a:spcBef>
              <a:buNone/>
              <a:defRPr sz="1800" b="0" i="0" u="none" strike="noStrike" cap="none">
                <a:solidFill>
                  <a:schemeClr val="dk1"/>
                </a:solidFill>
                <a:latin typeface="Rockwell"/>
                <a:ea typeface="Rockwell"/>
                <a:cs typeface="Rockwell"/>
                <a:sym typeface="Rockwell"/>
              </a:defRPr>
            </a:lvl7pPr>
            <a:lvl8pPr marL="3200400" marR="0" lvl="7" indent="0" algn="l" rtl="0">
              <a:spcBef>
                <a:spcPts val="0"/>
              </a:spcBef>
              <a:buNone/>
              <a:defRPr sz="1800" b="0" i="0" u="none" strike="noStrike" cap="none">
                <a:solidFill>
                  <a:schemeClr val="dk1"/>
                </a:solidFill>
                <a:latin typeface="Rockwell"/>
                <a:ea typeface="Rockwell"/>
                <a:cs typeface="Rockwell"/>
                <a:sym typeface="Rockwell"/>
              </a:defRPr>
            </a:lvl8pPr>
            <a:lvl9pPr marL="3657600" marR="0" lvl="8" indent="0" algn="l" rtl="0">
              <a:spcBef>
                <a:spcPts val="0"/>
              </a:spcBef>
              <a:buNone/>
              <a:defRPr sz="1800" b="0" i="0" u="none" strike="noStrike" cap="none">
                <a:solidFill>
                  <a:schemeClr val="dk1"/>
                </a:solidFill>
                <a:latin typeface="Rockwell"/>
                <a:ea typeface="Rockwell"/>
                <a:cs typeface="Rockwell"/>
                <a:sym typeface="Rockwell"/>
              </a:defRPr>
            </a:lvl9pPr>
          </a:lstStyle>
          <a:p>
            <a:endParaRPr/>
          </a:p>
        </p:txBody>
      </p:sp>
      <p:sp>
        <p:nvSpPr>
          <p:cNvPr id="44" name="Shape 44"/>
          <p:cNvSpPr txBox="1">
            <a:spLocks noGrp="1"/>
          </p:cNvSpPr>
          <p:nvPr>
            <p:ph type="sldNum" idx="12"/>
          </p:nvPr>
        </p:nvSpPr>
        <p:spPr>
          <a:xfrm>
            <a:off x="8305800" y="242234"/>
            <a:ext cx="554037"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400">
                <a:solidFill>
                  <a:schemeClr val="lt1"/>
                </a:solidFill>
                <a:latin typeface="Rockwell"/>
                <a:ea typeface="Rockwell"/>
                <a:cs typeface="Rockwell"/>
                <a:sym typeface="Rockwell"/>
              </a:rPr>
              <a:t>‹#›</a:t>
            </a:fld>
            <a:endParaRPr lang="en-US" sz="1400">
              <a:solidFill>
                <a:schemeClr val="lt1"/>
              </a:solidFill>
              <a:latin typeface="Rockwell"/>
              <a:ea typeface="Rockwell"/>
              <a:cs typeface="Rockwell"/>
              <a:sym typeface="Rockwe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Blank">
    <p:spTree>
      <p:nvGrpSpPr>
        <p:cNvPr id="1" name="Shape 45"/>
        <p:cNvGrpSpPr/>
        <p:nvPr/>
      </p:nvGrpSpPr>
      <p:grpSpPr>
        <a:xfrm>
          <a:off x="0" y="0"/>
          <a:ext cx="0" cy="0"/>
          <a:chOff x="0" y="0"/>
          <a:chExt cx="0" cy="0"/>
        </a:xfrm>
      </p:grpSpPr>
      <p:sp>
        <p:nvSpPr>
          <p:cNvPr id="46" name="Shape 46"/>
          <p:cNvSpPr/>
          <p:nvPr/>
        </p:nvSpPr>
        <p:spPr>
          <a:xfrm>
            <a:off x="8166846" y="282572"/>
            <a:ext cx="685799" cy="302217"/>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Rockwell"/>
              <a:ea typeface="Rockwell"/>
              <a:cs typeface="Rockwell"/>
              <a:sym typeface="Rockwell"/>
            </a:endParaRPr>
          </a:p>
        </p:txBody>
      </p:sp>
      <p:sp>
        <p:nvSpPr>
          <p:cNvPr id="47" name="Shape 47"/>
          <p:cNvSpPr txBox="1">
            <a:spLocks noGrp="1"/>
          </p:cNvSpPr>
          <p:nvPr>
            <p:ph type="dt" idx="10"/>
          </p:nvPr>
        </p:nvSpPr>
        <p:spPr>
          <a:xfrm>
            <a:off x="6795246" y="6423585"/>
            <a:ext cx="2133599" cy="365125"/>
          </a:xfrm>
          <a:prstGeom prst="rect">
            <a:avLst/>
          </a:prstGeom>
          <a:noFill/>
          <a:ln>
            <a:noFill/>
          </a:ln>
        </p:spPr>
        <p:txBody>
          <a:bodyPr lIns="91425" tIns="91425" rIns="91425" bIns="91425" anchor="ctr" anchorCtr="0"/>
          <a:lstStyle>
            <a:lvl1pPr marL="0" marR="0" lvl="0" indent="0" algn="r" rtl="0">
              <a:spcBef>
                <a:spcPts val="0"/>
              </a:spcBef>
              <a:buNone/>
              <a:defRPr sz="1100">
                <a:solidFill>
                  <a:srgbClr val="595959"/>
                </a:solidFill>
                <a:latin typeface="Rockwell"/>
                <a:ea typeface="Rockwell"/>
                <a:cs typeface="Rockwell"/>
                <a:sym typeface="Rockwell"/>
              </a:defRPr>
            </a:lvl1pPr>
            <a:lvl2pPr marL="457200" marR="0" lvl="1" indent="0" algn="l" rtl="0">
              <a:spcBef>
                <a:spcPts val="0"/>
              </a:spcBef>
              <a:buNone/>
              <a:defRPr sz="1800" b="0" i="0" u="none" strike="noStrike" cap="none">
                <a:solidFill>
                  <a:schemeClr val="dk1"/>
                </a:solidFill>
                <a:latin typeface="Rockwell"/>
                <a:ea typeface="Rockwell"/>
                <a:cs typeface="Rockwell"/>
                <a:sym typeface="Rockwell"/>
              </a:defRPr>
            </a:lvl2pPr>
            <a:lvl3pPr marL="914400" marR="0" lvl="2" indent="0" algn="l" rtl="0">
              <a:spcBef>
                <a:spcPts val="0"/>
              </a:spcBef>
              <a:buNone/>
              <a:defRPr sz="1800" b="0" i="0" u="none" strike="noStrike" cap="none">
                <a:solidFill>
                  <a:schemeClr val="dk1"/>
                </a:solidFill>
                <a:latin typeface="Rockwell"/>
                <a:ea typeface="Rockwell"/>
                <a:cs typeface="Rockwell"/>
                <a:sym typeface="Rockwell"/>
              </a:defRPr>
            </a:lvl3pPr>
            <a:lvl4pPr marL="1371600" marR="0" lvl="3" indent="0" algn="l" rtl="0">
              <a:spcBef>
                <a:spcPts val="0"/>
              </a:spcBef>
              <a:buNone/>
              <a:defRPr sz="1800" b="0" i="0" u="none" strike="noStrike" cap="none">
                <a:solidFill>
                  <a:schemeClr val="dk1"/>
                </a:solidFill>
                <a:latin typeface="Rockwell"/>
                <a:ea typeface="Rockwell"/>
                <a:cs typeface="Rockwell"/>
                <a:sym typeface="Rockwell"/>
              </a:defRPr>
            </a:lvl4pPr>
            <a:lvl5pPr marL="1828800" marR="0" lvl="4" indent="0" algn="l" rtl="0">
              <a:spcBef>
                <a:spcPts val="0"/>
              </a:spcBef>
              <a:buNone/>
              <a:defRPr sz="1800" b="0" i="0" u="none" strike="noStrike" cap="none">
                <a:solidFill>
                  <a:schemeClr val="dk1"/>
                </a:solidFill>
                <a:latin typeface="Rockwell"/>
                <a:ea typeface="Rockwell"/>
                <a:cs typeface="Rockwell"/>
                <a:sym typeface="Rockwell"/>
              </a:defRPr>
            </a:lvl5pPr>
            <a:lvl6pPr marL="2286000" marR="0" lvl="5" indent="0" algn="l" rtl="0">
              <a:spcBef>
                <a:spcPts val="0"/>
              </a:spcBef>
              <a:buNone/>
              <a:defRPr sz="1800" b="0" i="0" u="none" strike="noStrike" cap="none">
                <a:solidFill>
                  <a:schemeClr val="dk1"/>
                </a:solidFill>
                <a:latin typeface="Rockwell"/>
                <a:ea typeface="Rockwell"/>
                <a:cs typeface="Rockwell"/>
                <a:sym typeface="Rockwell"/>
              </a:defRPr>
            </a:lvl6pPr>
            <a:lvl7pPr marL="2743200" marR="0" lvl="6" indent="0" algn="l" rtl="0">
              <a:spcBef>
                <a:spcPts val="0"/>
              </a:spcBef>
              <a:buNone/>
              <a:defRPr sz="1800" b="0" i="0" u="none" strike="noStrike" cap="none">
                <a:solidFill>
                  <a:schemeClr val="dk1"/>
                </a:solidFill>
                <a:latin typeface="Rockwell"/>
                <a:ea typeface="Rockwell"/>
                <a:cs typeface="Rockwell"/>
                <a:sym typeface="Rockwell"/>
              </a:defRPr>
            </a:lvl7pPr>
            <a:lvl8pPr marL="3200400" marR="0" lvl="7" indent="0" algn="l" rtl="0">
              <a:spcBef>
                <a:spcPts val="0"/>
              </a:spcBef>
              <a:buNone/>
              <a:defRPr sz="1800" b="0" i="0" u="none" strike="noStrike" cap="none">
                <a:solidFill>
                  <a:schemeClr val="dk1"/>
                </a:solidFill>
                <a:latin typeface="Rockwell"/>
                <a:ea typeface="Rockwell"/>
                <a:cs typeface="Rockwell"/>
                <a:sym typeface="Rockwell"/>
              </a:defRPr>
            </a:lvl8pPr>
            <a:lvl9pPr marL="3657600" marR="0" lvl="8" indent="0" algn="l" rtl="0">
              <a:spcBef>
                <a:spcPts val="0"/>
              </a:spcBef>
              <a:buNone/>
              <a:defRPr sz="1800" b="0" i="0" u="none" strike="noStrike" cap="none">
                <a:solidFill>
                  <a:schemeClr val="dk1"/>
                </a:solidFill>
                <a:latin typeface="Rockwell"/>
                <a:ea typeface="Rockwell"/>
                <a:cs typeface="Rockwell"/>
                <a:sym typeface="Rockwell"/>
              </a:defRPr>
            </a:lvl9pPr>
          </a:lstStyle>
          <a:p>
            <a:endParaRPr/>
          </a:p>
        </p:txBody>
      </p:sp>
      <p:sp>
        <p:nvSpPr>
          <p:cNvPr id="48" name="Shape 48"/>
          <p:cNvSpPr txBox="1">
            <a:spLocks noGrp="1"/>
          </p:cNvSpPr>
          <p:nvPr>
            <p:ph type="ftr" idx="11"/>
          </p:nvPr>
        </p:nvSpPr>
        <p:spPr>
          <a:xfrm>
            <a:off x="201706" y="6423585"/>
            <a:ext cx="6122893" cy="365125"/>
          </a:xfrm>
          <a:prstGeom prst="rect">
            <a:avLst/>
          </a:prstGeom>
          <a:noFill/>
          <a:ln>
            <a:noFill/>
          </a:ln>
        </p:spPr>
        <p:txBody>
          <a:bodyPr lIns="91425" tIns="91425" rIns="91425" bIns="91425" anchor="ctr" anchorCtr="0"/>
          <a:lstStyle>
            <a:lvl1pPr marL="0" marR="0" lvl="0" indent="0" algn="l" rtl="0">
              <a:spcBef>
                <a:spcPts val="0"/>
              </a:spcBef>
              <a:buNone/>
              <a:defRPr sz="1100">
                <a:solidFill>
                  <a:srgbClr val="595959"/>
                </a:solidFill>
                <a:latin typeface="Rockwell"/>
                <a:ea typeface="Rockwell"/>
                <a:cs typeface="Rockwell"/>
                <a:sym typeface="Rockwell"/>
              </a:defRPr>
            </a:lvl1pPr>
            <a:lvl2pPr marL="457200" marR="0" lvl="1" indent="0" algn="l" rtl="0">
              <a:spcBef>
                <a:spcPts val="0"/>
              </a:spcBef>
              <a:buNone/>
              <a:defRPr sz="1800" b="0" i="0" u="none" strike="noStrike" cap="none">
                <a:solidFill>
                  <a:schemeClr val="dk1"/>
                </a:solidFill>
                <a:latin typeface="Rockwell"/>
                <a:ea typeface="Rockwell"/>
                <a:cs typeface="Rockwell"/>
                <a:sym typeface="Rockwell"/>
              </a:defRPr>
            </a:lvl2pPr>
            <a:lvl3pPr marL="914400" marR="0" lvl="2" indent="0" algn="l" rtl="0">
              <a:spcBef>
                <a:spcPts val="0"/>
              </a:spcBef>
              <a:buNone/>
              <a:defRPr sz="1800" b="0" i="0" u="none" strike="noStrike" cap="none">
                <a:solidFill>
                  <a:schemeClr val="dk1"/>
                </a:solidFill>
                <a:latin typeface="Rockwell"/>
                <a:ea typeface="Rockwell"/>
                <a:cs typeface="Rockwell"/>
                <a:sym typeface="Rockwell"/>
              </a:defRPr>
            </a:lvl3pPr>
            <a:lvl4pPr marL="1371600" marR="0" lvl="3" indent="0" algn="l" rtl="0">
              <a:spcBef>
                <a:spcPts val="0"/>
              </a:spcBef>
              <a:buNone/>
              <a:defRPr sz="1800" b="0" i="0" u="none" strike="noStrike" cap="none">
                <a:solidFill>
                  <a:schemeClr val="dk1"/>
                </a:solidFill>
                <a:latin typeface="Rockwell"/>
                <a:ea typeface="Rockwell"/>
                <a:cs typeface="Rockwell"/>
                <a:sym typeface="Rockwell"/>
              </a:defRPr>
            </a:lvl4pPr>
            <a:lvl5pPr marL="1828800" marR="0" lvl="4" indent="0" algn="l" rtl="0">
              <a:spcBef>
                <a:spcPts val="0"/>
              </a:spcBef>
              <a:buNone/>
              <a:defRPr sz="1800" b="0" i="0" u="none" strike="noStrike" cap="none">
                <a:solidFill>
                  <a:schemeClr val="dk1"/>
                </a:solidFill>
                <a:latin typeface="Rockwell"/>
                <a:ea typeface="Rockwell"/>
                <a:cs typeface="Rockwell"/>
                <a:sym typeface="Rockwell"/>
              </a:defRPr>
            </a:lvl5pPr>
            <a:lvl6pPr marL="2286000" marR="0" lvl="5" indent="0" algn="l" rtl="0">
              <a:spcBef>
                <a:spcPts val="0"/>
              </a:spcBef>
              <a:buNone/>
              <a:defRPr sz="1800" b="0" i="0" u="none" strike="noStrike" cap="none">
                <a:solidFill>
                  <a:schemeClr val="dk1"/>
                </a:solidFill>
                <a:latin typeface="Rockwell"/>
                <a:ea typeface="Rockwell"/>
                <a:cs typeface="Rockwell"/>
                <a:sym typeface="Rockwell"/>
              </a:defRPr>
            </a:lvl6pPr>
            <a:lvl7pPr marL="2743200" marR="0" lvl="6" indent="0" algn="l" rtl="0">
              <a:spcBef>
                <a:spcPts val="0"/>
              </a:spcBef>
              <a:buNone/>
              <a:defRPr sz="1800" b="0" i="0" u="none" strike="noStrike" cap="none">
                <a:solidFill>
                  <a:schemeClr val="dk1"/>
                </a:solidFill>
                <a:latin typeface="Rockwell"/>
                <a:ea typeface="Rockwell"/>
                <a:cs typeface="Rockwell"/>
                <a:sym typeface="Rockwell"/>
              </a:defRPr>
            </a:lvl7pPr>
            <a:lvl8pPr marL="3200400" marR="0" lvl="7" indent="0" algn="l" rtl="0">
              <a:spcBef>
                <a:spcPts val="0"/>
              </a:spcBef>
              <a:buNone/>
              <a:defRPr sz="1800" b="0" i="0" u="none" strike="noStrike" cap="none">
                <a:solidFill>
                  <a:schemeClr val="dk1"/>
                </a:solidFill>
                <a:latin typeface="Rockwell"/>
                <a:ea typeface="Rockwell"/>
                <a:cs typeface="Rockwell"/>
                <a:sym typeface="Rockwell"/>
              </a:defRPr>
            </a:lvl8pPr>
            <a:lvl9pPr marL="3657600" marR="0" lvl="8" indent="0" algn="l" rtl="0">
              <a:spcBef>
                <a:spcPts val="0"/>
              </a:spcBef>
              <a:buNone/>
              <a:defRPr sz="1800" b="0" i="0" u="none" strike="noStrike" cap="none">
                <a:solidFill>
                  <a:schemeClr val="dk1"/>
                </a:solidFill>
                <a:latin typeface="Rockwell"/>
                <a:ea typeface="Rockwell"/>
                <a:cs typeface="Rockwell"/>
                <a:sym typeface="Rockwell"/>
              </a:defRPr>
            </a:lvl9pPr>
          </a:lstStyle>
          <a:p>
            <a:endParaRPr/>
          </a:p>
        </p:txBody>
      </p:sp>
      <p:sp>
        <p:nvSpPr>
          <p:cNvPr id="49" name="Shape 49"/>
          <p:cNvSpPr txBox="1">
            <a:spLocks noGrp="1"/>
          </p:cNvSpPr>
          <p:nvPr>
            <p:ph type="sldNum" idx="12"/>
          </p:nvPr>
        </p:nvSpPr>
        <p:spPr>
          <a:xfrm>
            <a:off x="8305800" y="242234"/>
            <a:ext cx="554037"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400">
                <a:solidFill>
                  <a:schemeClr val="lt1"/>
                </a:solidFill>
                <a:latin typeface="Rockwell"/>
                <a:ea typeface="Rockwell"/>
                <a:cs typeface="Rockwell"/>
                <a:sym typeface="Rockwell"/>
              </a:rPr>
              <a:t>‹#›</a:t>
            </a:fld>
            <a:endParaRPr lang="en-US" sz="1400">
              <a:solidFill>
                <a:schemeClr val="lt1"/>
              </a:solidFill>
              <a:latin typeface="Rockwell"/>
              <a:ea typeface="Rockwell"/>
              <a:cs typeface="Rockwell"/>
              <a:sym typeface="Rockwe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Title Only">
    <p:spTree>
      <p:nvGrpSpPr>
        <p:cNvPr id="1" name="Shape 50"/>
        <p:cNvGrpSpPr/>
        <p:nvPr/>
      </p:nvGrpSpPr>
      <p:grpSpPr>
        <a:xfrm>
          <a:off x="0" y="0"/>
          <a:ext cx="0" cy="0"/>
          <a:chOff x="0" y="0"/>
          <a:chExt cx="0" cy="0"/>
        </a:xfrm>
      </p:grpSpPr>
      <p:sp>
        <p:nvSpPr>
          <p:cNvPr id="51" name="Shape 51"/>
          <p:cNvSpPr/>
          <p:nvPr/>
        </p:nvSpPr>
        <p:spPr>
          <a:xfrm>
            <a:off x="8166846" y="282573"/>
            <a:ext cx="685799" cy="1600199"/>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Rockwell"/>
              <a:ea typeface="Rockwell"/>
              <a:cs typeface="Rockwell"/>
              <a:sym typeface="Rockwell"/>
            </a:endParaRPr>
          </a:p>
        </p:txBody>
      </p:sp>
      <p:sp>
        <p:nvSpPr>
          <p:cNvPr id="52" name="Shape 52"/>
          <p:cNvSpPr txBox="1"/>
          <p:nvPr/>
        </p:nvSpPr>
        <p:spPr>
          <a:xfrm>
            <a:off x="223185" y="228600"/>
            <a:ext cx="260908" cy="553997"/>
          </a:xfrm>
          <a:prstGeom prst="rect">
            <a:avLst/>
          </a:prstGeom>
          <a:noFill/>
          <a:ln>
            <a:noFill/>
          </a:ln>
        </p:spPr>
        <p:txBody>
          <a:bodyPr lIns="0" tIns="0" rIns="0" bIns="0" anchor="t" anchorCtr="0">
            <a:noAutofit/>
          </a:bodyPr>
          <a:lstStyle/>
          <a:p>
            <a:pPr marL="0" marR="0" lvl="0" indent="0" algn="l" rtl="0">
              <a:spcBef>
                <a:spcPts val="0"/>
              </a:spcBef>
              <a:buSzPct val="25000"/>
              <a:buNone/>
            </a:pPr>
            <a:r>
              <a:rPr lang="en-US" sz="3600" b="1">
                <a:solidFill>
                  <a:srgbClr val="9FC3E3"/>
                </a:solidFill>
                <a:latin typeface="Rockwell"/>
                <a:ea typeface="Rockwell"/>
                <a:cs typeface="Rockwell"/>
                <a:sym typeface="Rockwell"/>
              </a:rPr>
              <a:t>+</a:t>
            </a:r>
          </a:p>
        </p:txBody>
      </p:sp>
      <p:sp>
        <p:nvSpPr>
          <p:cNvPr id="53" name="Shape 53"/>
          <p:cNvSpPr txBox="1">
            <a:spLocks noGrp="1"/>
          </p:cNvSpPr>
          <p:nvPr>
            <p:ph type="title"/>
          </p:nvPr>
        </p:nvSpPr>
        <p:spPr>
          <a:xfrm>
            <a:off x="498474" y="484093"/>
            <a:ext cx="7556312" cy="1116105"/>
          </a:xfrm>
          <a:prstGeom prst="rect">
            <a:avLst/>
          </a:prstGeom>
          <a:noFill/>
          <a:ln>
            <a:noFill/>
          </a:ln>
        </p:spPr>
        <p:txBody>
          <a:bodyPr lIns="91425" tIns="91425" rIns="91425" bIns="91425" anchor="t" anchorCtr="0"/>
          <a:lstStyle>
            <a:lvl1pPr marL="0" marR="0" lvl="0" indent="0" algn="l" rtl="0">
              <a:spcBef>
                <a:spcPts val="0"/>
              </a:spcBef>
              <a:buClr>
                <a:schemeClr val="accent1"/>
              </a:buClr>
              <a:buFont typeface="Rockwell"/>
              <a:buNone/>
              <a:defRPr sz="3600" b="0" i="0" u="none" strike="noStrike" cap="none">
                <a:solidFill>
                  <a:schemeClr val="accent1"/>
                </a:solidFill>
                <a:latin typeface="Rockwell"/>
                <a:ea typeface="Rockwell"/>
                <a:cs typeface="Rockwell"/>
                <a:sym typeface="Rockwel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4" name="Shape 54"/>
          <p:cNvSpPr txBox="1">
            <a:spLocks noGrp="1"/>
          </p:cNvSpPr>
          <p:nvPr>
            <p:ph type="dt" idx="10"/>
          </p:nvPr>
        </p:nvSpPr>
        <p:spPr>
          <a:xfrm>
            <a:off x="6795246" y="6423585"/>
            <a:ext cx="2133599" cy="365125"/>
          </a:xfrm>
          <a:prstGeom prst="rect">
            <a:avLst/>
          </a:prstGeom>
          <a:noFill/>
          <a:ln>
            <a:noFill/>
          </a:ln>
        </p:spPr>
        <p:txBody>
          <a:bodyPr lIns="91425" tIns="91425" rIns="91425" bIns="91425" anchor="ctr" anchorCtr="0"/>
          <a:lstStyle>
            <a:lvl1pPr marL="0" marR="0" lvl="0" indent="0" algn="r" rtl="0">
              <a:spcBef>
                <a:spcPts val="0"/>
              </a:spcBef>
              <a:buNone/>
              <a:defRPr sz="1100">
                <a:solidFill>
                  <a:srgbClr val="595959"/>
                </a:solidFill>
                <a:latin typeface="Rockwell"/>
                <a:ea typeface="Rockwell"/>
                <a:cs typeface="Rockwell"/>
                <a:sym typeface="Rockwell"/>
              </a:defRPr>
            </a:lvl1pPr>
            <a:lvl2pPr marL="457200" marR="0" lvl="1" indent="0" algn="l" rtl="0">
              <a:spcBef>
                <a:spcPts val="0"/>
              </a:spcBef>
              <a:buNone/>
              <a:defRPr sz="1800" b="0" i="0" u="none" strike="noStrike" cap="none">
                <a:solidFill>
                  <a:schemeClr val="dk1"/>
                </a:solidFill>
                <a:latin typeface="Rockwell"/>
                <a:ea typeface="Rockwell"/>
                <a:cs typeface="Rockwell"/>
                <a:sym typeface="Rockwell"/>
              </a:defRPr>
            </a:lvl2pPr>
            <a:lvl3pPr marL="914400" marR="0" lvl="2" indent="0" algn="l" rtl="0">
              <a:spcBef>
                <a:spcPts val="0"/>
              </a:spcBef>
              <a:buNone/>
              <a:defRPr sz="1800" b="0" i="0" u="none" strike="noStrike" cap="none">
                <a:solidFill>
                  <a:schemeClr val="dk1"/>
                </a:solidFill>
                <a:latin typeface="Rockwell"/>
                <a:ea typeface="Rockwell"/>
                <a:cs typeface="Rockwell"/>
                <a:sym typeface="Rockwell"/>
              </a:defRPr>
            </a:lvl3pPr>
            <a:lvl4pPr marL="1371600" marR="0" lvl="3" indent="0" algn="l" rtl="0">
              <a:spcBef>
                <a:spcPts val="0"/>
              </a:spcBef>
              <a:buNone/>
              <a:defRPr sz="1800" b="0" i="0" u="none" strike="noStrike" cap="none">
                <a:solidFill>
                  <a:schemeClr val="dk1"/>
                </a:solidFill>
                <a:latin typeface="Rockwell"/>
                <a:ea typeface="Rockwell"/>
                <a:cs typeface="Rockwell"/>
                <a:sym typeface="Rockwell"/>
              </a:defRPr>
            </a:lvl4pPr>
            <a:lvl5pPr marL="1828800" marR="0" lvl="4" indent="0" algn="l" rtl="0">
              <a:spcBef>
                <a:spcPts val="0"/>
              </a:spcBef>
              <a:buNone/>
              <a:defRPr sz="1800" b="0" i="0" u="none" strike="noStrike" cap="none">
                <a:solidFill>
                  <a:schemeClr val="dk1"/>
                </a:solidFill>
                <a:latin typeface="Rockwell"/>
                <a:ea typeface="Rockwell"/>
                <a:cs typeface="Rockwell"/>
                <a:sym typeface="Rockwell"/>
              </a:defRPr>
            </a:lvl5pPr>
            <a:lvl6pPr marL="2286000" marR="0" lvl="5" indent="0" algn="l" rtl="0">
              <a:spcBef>
                <a:spcPts val="0"/>
              </a:spcBef>
              <a:buNone/>
              <a:defRPr sz="1800" b="0" i="0" u="none" strike="noStrike" cap="none">
                <a:solidFill>
                  <a:schemeClr val="dk1"/>
                </a:solidFill>
                <a:latin typeface="Rockwell"/>
                <a:ea typeface="Rockwell"/>
                <a:cs typeface="Rockwell"/>
                <a:sym typeface="Rockwell"/>
              </a:defRPr>
            </a:lvl6pPr>
            <a:lvl7pPr marL="2743200" marR="0" lvl="6" indent="0" algn="l" rtl="0">
              <a:spcBef>
                <a:spcPts val="0"/>
              </a:spcBef>
              <a:buNone/>
              <a:defRPr sz="1800" b="0" i="0" u="none" strike="noStrike" cap="none">
                <a:solidFill>
                  <a:schemeClr val="dk1"/>
                </a:solidFill>
                <a:latin typeface="Rockwell"/>
                <a:ea typeface="Rockwell"/>
                <a:cs typeface="Rockwell"/>
                <a:sym typeface="Rockwell"/>
              </a:defRPr>
            </a:lvl7pPr>
            <a:lvl8pPr marL="3200400" marR="0" lvl="7" indent="0" algn="l" rtl="0">
              <a:spcBef>
                <a:spcPts val="0"/>
              </a:spcBef>
              <a:buNone/>
              <a:defRPr sz="1800" b="0" i="0" u="none" strike="noStrike" cap="none">
                <a:solidFill>
                  <a:schemeClr val="dk1"/>
                </a:solidFill>
                <a:latin typeface="Rockwell"/>
                <a:ea typeface="Rockwell"/>
                <a:cs typeface="Rockwell"/>
                <a:sym typeface="Rockwell"/>
              </a:defRPr>
            </a:lvl8pPr>
            <a:lvl9pPr marL="3657600" marR="0" lvl="8" indent="0" algn="l" rtl="0">
              <a:spcBef>
                <a:spcPts val="0"/>
              </a:spcBef>
              <a:buNone/>
              <a:defRPr sz="1800" b="0" i="0" u="none" strike="noStrike" cap="none">
                <a:solidFill>
                  <a:schemeClr val="dk1"/>
                </a:solidFill>
                <a:latin typeface="Rockwell"/>
                <a:ea typeface="Rockwell"/>
                <a:cs typeface="Rockwell"/>
                <a:sym typeface="Rockwell"/>
              </a:defRPr>
            </a:lvl9pPr>
          </a:lstStyle>
          <a:p>
            <a:endParaRPr/>
          </a:p>
        </p:txBody>
      </p:sp>
      <p:sp>
        <p:nvSpPr>
          <p:cNvPr id="55" name="Shape 55"/>
          <p:cNvSpPr txBox="1">
            <a:spLocks noGrp="1"/>
          </p:cNvSpPr>
          <p:nvPr>
            <p:ph type="ftr" idx="11"/>
          </p:nvPr>
        </p:nvSpPr>
        <p:spPr>
          <a:xfrm>
            <a:off x="201706" y="6423585"/>
            <a:ext cx="6122893" cy="365125"/>
          </a:xfrm>
          <a:prstGeom prst="rect">
            <a:avLst/>
          </a:prstGeom>
          <a:noFill/>
          <a:ln>
            <a:noFill/>
          </a:ln>
        </p:spPr>
        <p:txBody>
          <a:bodyPr lIns="91425" tIns="91425" rIns="91425" bIns="91425" anchor="ctr" anchorCtr="0"/>
          <a:lstStyle>
            <a:lvl1pPr marL="0" marR="0" lvl="0" indent="0" algn="l" rtl="0">
              <a:spcBef>
                <a:spcPts val="0"/>
              </a:spcBef>
              <a:buNone/>
              <a:defRPr sz="1100">
                <a:solidFill>
                  <a:srgbClr val="595959"/>
                </a:solidFill>
                <a:latin typeface="Rockwell"/>
                <a:ea typeface="Rockwell"/>
                <a:cs typeface="Rockwell"/>
                <a:sym typeface="Rockwell"/>
              </a:defRPr>
            </a:lvl1pPr>
            <a:lvl2pPr marL="457200" marR="0" lvl="1" indent="0" algn="l" rtl="0">
              <a:spcBef>
                <a:spcPts val="0"/>
              </a:spcBef>
              <a:buNone/>
              <a:defRPr sz="1800" b="0" i="0" u="none" strike="noStrike" cap="none">
                <a:solidFill>
                  <a:schemeClr val="dk1"/>
                </a:solidFill>
                <a:latin typeface="Rockwell"/>
                <a:ea typeface="Rockwell"/>
                <a:cs typeface="Rockwell"/>
                <a:sym typeface="Rockwell"/>
              </a:defRPr>
            </a:lvl2pPr>
            <a:lvl3pPr marL="914400" marR="0" lvl="2" indent="0" algn="l" rtl="0">
              <a:spcBef>
                <a:spcPts val="0"/>
              </a:spcBef>
              <a:buNone/>
              <a:defRPr sz="1800" b="0" i="0" u="none" strike="noStrike" cap="none">
                <a:solidFill>
                  <a:schemeClr val="dk1"/>
                </a:solidFill>
                <a:latin typeface="Rockwell"/>
                <a:ea typeface="Rockwell"/>
                <a:cs typeface="Rockwell"/>
                <a:sym typeface="Rockwell"/>
              </a:defRPr>
            </a:lvl3pPr>
            <a:lvl4pPr marL="1371600" marR="0" lvl="3" indent="0" algn="l" rtl="0">
              <a:spcBef>
                <a:spcPts val="0"/>
              </a:spcBef>
              <a:buNone/>
              <a:defRPr sz="1800" b="0" i="0" u="none" strike="noStrike" cap="none">
                <a:solidFill>
                  <a:schemeClr val="dk1"/>
                </a:solidFill>
                <a:latin typeface="Rockwell"/>
                <a:ea typeface="Rockwell"/>
                <a:cs typeface="Rockwell"/>
                <a:sym typeface="Rockwell"/>
              </a:defRPr>
            </a:lvl4pPr>
            <a:lvl5pPr marL="1828800" marR="0" lvl="4" indent="0" algn="l" rtl="0">
              <a:spcBef>
                <a:spcPts val="0"/>
              </a:spcBef>
              <a:buNone/>
              <a:defRPr sz="1800" b="0" i="0" u="none" strike="noStrike" cap="none">
                <a:solidFill>
                  <a:schemeClr val="dk1"/>
                </a:solidFill>
                <a:latin typeface="Rockwell"/>
                <a:ea typeface="Rockwell"/>
                <a:cs typeface="Rockwell"/>
                <a:sym typeface="Rockwell"/>
              </a:defRPr>
            </a:lvl5pPr>
            <a:lvl6pPr marL="2286000" marR="0" lvl="5" indent="0" algn="l" rtl="0">
              <a:spcBef>
                <a:spcPts val="0"/>
              </a:spcBef>
              <a:buNone/>
              <a:defRPr sz="1800" b="0" i="0" u="none" strike="noStrike" cap="none">
                <a:solidFill>
                  <a:schemeClr val="dk1"/>
                </a:solidFill>
                <a:latin typeface="Rockwell"/>
                <a:ea typeface="Rockwell"/>
                <a:cs typeface="Rockwell"/>
                <a:sym typeface="Rockwell"/>
              </a:defRPr>
            </a:lvl6pPr>
            <a:lvl7pPr marL="2743200" marR="0" lvl="6" indent="0" algn="l" rtl="0">
              <a:spcBef>
                <a:spcPts val="0"/>
              </a:spcBef>
              <a:buNone/>
              <a:defRPr sz="1800" b="0" i="0" u="none" strike="noStrike" cap="none">
                <a:solidFill>
                  <a:schemeClr val="dk1"/>
                </a:solidFill>
                <a:latin typeface="Rockwell"/>
                <a:ea typeface="Rockwell"/>
                <a:cs typeface="Rockwell"/>
                <a:sym typeface="Rockwell"/>
              </a:defRPr>
            </a:lvl7pPr>
            <a:lvl8pPr marL="3200400" marR="0" lvl="7" indent="0" algn="l" rtl="0">
              <a:spcBef>
                <a:spcPts val="0"/>
              </a:spcBef>
              <a:buNone/>
              <a:defRPr sz="1800" b="0" i="0" u="none" strike="noStrike" cap="none">
                <a:solidFill>
                  <a:schemeClr val="dk1"/>
                </a:solidFill>
                <a:latin typeface="Rockwell"/>
                <a:ea typeface="Rockwell"/>
                <a:cs typeface="Rockwell"/>
                <a:sym typeface="Rockwell"/>
              </a:defRPr>
            </a:lvl8pPr>
            <a:lvl9pPr marL="3657600" marR="0" lvl="8" indent="0" algn="l" rtl="0">
              <a:spcBef>
                <a:spcPts val="0"/>
              </a:spcBef>
              <a:buNone/>
              <a:defRPr sz="1800" b="0" i="0" u="none" strike="noStrike" cap="none">
                <a:solidFill>
                  <a:schemeClr val="dk1"/>
                </a:solidFill>
                <a:latin typeface="Rockwell"/>
                <a:ea typeface="Rockwell"/>
                <a:cs typeface="Rockwell"/>
                <a:sym typeface="Rockwell"/>
              </a:defRPr>
            </a:lvl9pPr>
          </a:lstStyle>
          <a:p>
            <a:endParaRPr/>
          </a:p>
        </p:txBody>
      </p:sp>
      <p:sp>
        <p:nvSpPr>
          <p:cNvPr id="56" name="Shape 56"/>
          <p:cNvSpPr txBox="1">
            <a:spLocks noGrp="1"/>
          </p:cNvSpPr>
          <p:nvPr>
            <p:ph type="sldNum" idx="12"/>
          </p:nvPr>
        </p:nvSpPr>
        <p:spPr>
          <a:xfrm>
            <a:off x="8305800" y="242234"/>
            <a:ext cx="554037"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400">
                <a:solidFill>
                  <a:schemeClr val="lt1"/>
                </a:solidFill>
                <a:latin typeface="Rockwell"/>
                <a:ea typeface="Rockwell"/>
                <a:cs typeface="Rockwell"/>
                <a:sym typeface="Rockwell"/>
              </a:rPr>
              <a:t>‹#›</a:t>
            </a:fld>
            <a:endParaRPr lang="en-US" sz="1400">
              <a:solidFill>
                <a:schemeClr val="lt1"/>
              </a:solidFill>
              <a:latin typeface="Rockwell"/>
              <a:ea typeface="Rockwell"/>
              <a:cs typeface="Rockwell"/>
              <a:sym typeface="Rockwe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Comparison">
    <p:spTree>
      <p:nvGrpSpPr>
        <p:cNvPr id="1" name="Shape 57"/>
        <p:cNvGrpSpPr/>
        <p:nvPr/>
      </p:nvGrpSpPr>
      <p:grpSpPr>
        <a:xfrm>
          <a:off x="0" y="0"/>
          <a:ext cx="0" cy="0"/>
          <a:chOff x="0" y="0"/>
          <a:chExt cx="0" cy="0"/>
        </a:xfrm>
      </p:grpSpPr>
      <p:sp>
        <p:nvSpPr>
          <p:cNvPr id="58" name="Shape 58"/>
          <p:cNvSpPr/>
          <p:nvPr/>
        </p:nvSpPr>
        <p:spPr>
          <a:xfrm>
            <a:off x="8166846" y="282573"/>
            <a:ext cx="685799" cy="1600199"/>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Rockwell"/>
              <a:ea typeface="Rockwell"/>
              <a:cs typeface="Rockwell"/>
              <a:sym typeface="Rockwell"/>
            </a:endParaRPr>
          </a:p>
        </p:txBody>
      </p:sp>
      <p:sp>
        <p:nvSpPr>
          <p:cNvPr id="59" name="Shape 59"/>
          <p:cNvSpPr txBox="1"/>
          <p:nvPr/>
        </p:nvSpPr>
        <p:spPr>
          <a:xfrm>
            <a:off x="223185" y="228600"/>
            <a:ext cx="260908" cy="553997"/>
          </a:xfrm>
          <a:prstGeom prst="rect">
            <a:avLst/>
          </a:prstGeom>
          <a:noFill/>
          <a:ln>
            <a:noFill/>
          </a:ln>
        </p:spPr>
        <p:txBody>
          <a:bodyPr lIns="0" tIns="0" rIns="0" bIns="0" anchor="t" anchorCtr="0">
            <a:noAutofit/>
          </a:bodyPr>
          <a:lstStyle/>
          <a:p>
            <a:pPr marL="0" marR="0" lvl="0" indent="0" algn="l" rtl="0">
              <a:spcBef>
                <a:spcPts val="0"/>
              </a:spcBef>
              <a:buSzPct val="25000"/>
              <a:buNone/>
            </a:pPr>
            <a:r>
              <a:rPr lang="en-US" sz="3600" b="1">
                <a:solidFill>
                  <a:srgbClr val="9FC3E3"/>
                </a:solidFill>
                <a:latin typeface="Rockwell"/>
                <a:ea typeface="Rockwell"/>
                <a:cs typeface="Rockwell"/>
                <a:sym typeface="Rockwell"/>
              </a:rPr>
              <a:t>+</a:t>
            </a:r>
          </a:p>
        </p:txBody>
      </p:sp>
      <p:sp>
        <p:nvSpPr>
          <p:cNvPr id="60" name="Shape 60"/>
          <p:cNvSpPr txBox="1">
            <a:spLocks noGrp="1"/>
          </p:cNvSpPr>
          <p:nvPr>
            <p:ph type="title"/>
          </p:nvPr>
        </p:nvSpPr>
        <p:spPr>
          <a:xfrm>
            <a:off x="498474" y="484093"/>
            <a:ext cx="7556312" cy="1116105"/>
          </a:xfrm>
          <a:prstGeom prst="rect">
            <a:avLst/>
          </a:prstGeom>
          <a:noFill/>
          <a:ln>
            <a:noFill/>
          </a:ln>
        </p:spPr>
        <p:txBody>
          <a:bodyPr lIns="91425" tIns="91425" rIns="91425" bIns="91425" anchor="t" anchorCtr="0"/>
          <a:lstStyle>
            <a:lvl1pPr marL="0" marR="0" lvl="0" indent="0" algn="l" rtl="0">
              <a:spcBef>
                <a:spcPts val="0"/>
              </a:spcBef>
              <a:buClr>
                <a:schemeClr val="accent1"/>
              </a:buClr>
              <a:buFont typeface="Rockwell"/>
              <a:buNone/>
              <a:defRPr sz="3600" b="0" i="0" u="none" strike="noStrike" cap="none">
                <a:solidFill>
                  <a:schemeClr val="accent1"/>
                </a:solidFill>
                <a:latin typeface="Rockwell"/>
                <a:ea typeface="Rockwell"/>
                <a:cs typeface="Rockwell"/>
                <a:sym typeface="Rockwel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1" name="Shape 61"/>
          <p:cNvSpPr txBox="1">
            <a:spLocks noGrp="1"/>
          </p:cNvSpPr>
          <p:nvPr>
            <p:ph type="body" idx="1"/>
          </p:nvPr>
        </p:nvSpPr>
        <p:spPr>
          <a:xfrm>
            <a:off x="497541" y="2447365"/>
            <a:ext cx="3657600" cy="3678797"/>
          </a:xfrm>
          <a:prstGeom prst="rect">
            <a:avLst/>
          </a:prstGeom>
          <a:noFill/>
          <a:ln>
            <a:noFill/>
          </a:ln>
        </p:spPr>
        <p:txBody>
          <a:bodyPr lIns="91425" tIns="91425" rIns="91425" bIns="91425" anchor="t" anchorCtr="0"/>
          <a:lstStyle>
            <a:lvl1pPr marL="228600" marR="0" lvl="0" indent="-142875" algn="l" rtl="0">
              <a:spcBef>
                <a:spcPts val="2000"/>
              </a:spcBef>
              <a:buClr>
                <a:schemeClr val="accent1"/>
              </a:buClr>
              <a:buSzPct val="75000"/>
              <a:buFont typeface="Noto Sans Symbols"/>
              <a:buChar char="■"/>
              <a:defRPr sz="1800" b="0" i="0" u="none" strike="noStrike" cap="none">
                <a:solidFill>
                  <a:srgbClr val="595959"/>
                </a:solidFill>
                <a:latin typeface="Rockwell"/>
                <a:ea typeface="Rockwell"/>
                <a:cs typeface="Rockwell"/>
                <a:sym typeface="Rockwell"/>
              </a:defRPr>
            </a:lvl1pPr>
            <a:lvl2pPr marL="457200" marR="0" lvl="1" indent="-142875" algn="l" rtl="0">
              <a:spcBef>
                <a:spcPts val="600"/>
              </a:spcBef>
              <a:buClr>
                <a:srgbClr val="9FC3E3"/>
              </a:buClr>
              <a:buSzPct val="75000"/>
              <a:buFont typeface="Noto Sans Symbols"/>
              <a:buChar char="■"/>
              <a:defRPr sz="1800" b="0" i="0" u="none" strike="noStrike" cap="none">
                <a:solidFill>
                  <a:srgbClr val="595959"/>
                </a:solidFill>
                <a:latin typeface="Rockwell"/>
                <a:ea typeface="Rockwell"/>
                <a:cs typeface="Rockwell"/>
                <a:sym typeface="Rockwell"/>
              </a:defRPr>
            </a:lvl2pPr>
            <a:lvl3pPr marL="685800" marR="0" lvl="2" indent="-142875" algn="l" rtl="0">
              <a:spcBef>
                <a:spcPts val="600"/>
              </a:spcBef>
              <a:buClr>
                <a:schemeClr val="accent1"/>
              </a:buClr>
              <a:buSzPct val="75000"/>
              <a:buFont typeface="Noto Sans Symbols"/>
              <a:buChar char="■"/>
              <a:defRPr sz="1800" b="0" i="0" u="none" strike="noStrike" cap="none">
                <a:solidFill>
                  <a:srgbClr val="595959"/>
                </a:solidFill>
                <a:latin typeface="Rockwell"/>
                <a:ea typeface="Rockwell"/>
                <a:cs typeface="Rockwell"/>
                <a:sym typeface="Rockwell"/>
              </a:defRPr>
            </a:lvl3pPr>
            <a:lvl4pPr marL="914400" marR="0" lvl="3" indent="-142875" algn="l" rtl="0">
              <a:spcBef>
                <a:spcPts val="600"/>
              </a:spcBef>
              <a:buClr>
                <a:srgbClr val="9FC3E3"/>
              </a:buClr>
              <a:buSzPct val="75000"/>
              <a:buFont typeface="Noto Sans Symbols"/>
              <a:buChar char="■"/>
              <a:defRPr sz="1800" b="0" i="0" u="none" strike="noStrike" cap="none">
                <a:solidFill>
                  <a:srgbClr val="595959"/>
                </a:solidFill>
                <a:latin typeface="Rockwell"/>
                <a:ea typeface="Rockwell"/>
                <a:cs typeface="Rockwell"/>
                <a:sym typeface="Rockwell"/>
              </a:defRPr>
            </a:lvl4pPr>
            <a:lvl5pPr marL="1143000" marR="0" lvl="4" indent="-142875" algn="l" rtl="0">
              <a:spcBef>
                <a:spcPts val="600"/>
              </a:spcBef>
              <a:buClr>
                <a:schemeClr val="accent1"/>
              </a:buClr>
              <a:buSzPct val="75000"/>
              <a:buFont typeface="Noto Sans Symbols"/>
              <a:buChar char="■"/>
              <a:defRPr sz="1800" b="0" i="0" u="none" strike="noStrike" cap="none">
                <a:solidFill>
                  <a:srgbClr val="595959"/>
                </a:solidFill>
                <a:latin typeface="Rockwell"/>
                <a:ea typeface="Rockwell"/>
                <a:cs typeface="Rockwell"/>
                <a:sym typeface="Rockwell"/>
              </a:defRPr>
            </a:lvl5pPr>
            <a:lvl6pPr marL="1377950" marR="0" lvl="5" indent="-158750" algn="l" rtl="0">
              <a:spcBef>
                <a:spcPts val="320"/>
              </a:spcBef>
              <a:buClr>
                <a:srgbClr val="9FC3E3"/>
              </a:buClr>
              <a:buSzPct val="75000"/>
              <a:buFont typeface="Noto Sans Symbols"/>
              <a:buChar char="■"/>
              <a:defRPr sz="1600" b="0" i="0" u="none" strike="noStrike" cap="none">
                <a:solidFill>
                  <a:srgbClr val="595959"/>
                </a:solidFill>
                <a:latin typeface="Rockwell"/>
                <a:ea typeface="Rockwell"/>
                <a:cs typeface="Rockwell"/>
                <a:sym typeface="Rockwell"/>
              </a:defRPr>
            </a:lvl6pPr>
            <a:lvl7pPr marL="1603375" marR="0" lvl="6" indent="-155575" algn="l" rtl="0">
              <a:spcBef>
                <a:spcPts val="320"/>
              </a:spcBef>
              <a:buClr>
                <a:schemeClr val="accent1"/>
              </a:buClr>
              <a:buSzPct val="75000"/>
              <a:buFont typeface="Noto Sans Symbols"/>
              <a:buChar char="■"/>
              <a:defRPr sz="1600" b="0" i="0" u="none" strike="noStrike" cap="none">
                <a:solidFill>
                  <a:srgbClr val="595959"/>
                </a:solidFill>
                <a:latin typeface="Rockwell"/>
                <a:ea typeface="Rockwell"/>
                <a:cs typeface="Rockwell"/>
                <a:sym typeface="Rockwell"/>
              </a:defRPr>
            </a:lvl7pPr>
            <a:lvl8pPr marL="1830388" marR="0" lvl="7" indent="-153988" algn="l" rtl="0">
              <a:spcBef>
                <a:spcPts val="320"/>
              </a:spcBef>
              <a:buClr>
                <a:srgbClr val="9FC3E3"/>
              </a:buClr>
              <a:buSzPct val="75000"/>
              <a:buFont typeface="Noto Sans Symbols"/>
              <a:buChar char="■"/>
              <a:defRPr sz="1600" b="0" i="0" u="none" strike="noStrike" cap="none">
                <a:solidFill>
                  <a:srgbClr val="595959"/>
                </a:solidFill>
                <a:latin typeface="Rockwell"/>
                <a:ea typeface="Rockwell"/>
                <a:cs typeface="Rockwell"/>
                <a:sym typeface="Rockwell"/>
              </a:defRPr>
            </a:lvl8pPr>
            <a:lvl9pPr marL="2057400" marR="0" lvl="8" indent="-152400" algn="l" rtl="0">
              <a:spcBef>
                <a:spcPts val="320"/>
              </a:spcBef>
              <a:buClr>
                <a:schemeClr val="accent1"/>
              </a:buClr>
              <a:buSzPct val="75000"/>
              <a:buFont typeface="Noto Sans Symbols"/>
              <a:buChar char="■"/>
              <a:defRPr sz="1600" b="0" i="0" u="none" strike="noStrike" cap="none">
                <a:solidFill>
                  <a:srgbClr val="595959"/>
                </a:solidFill>
                <a:latin typeface="Rockwell"/>
                <a:ea typeface="Rockwell"/>
                <a:cs typeface="Rockwell"/>
                <a:sym typeface="Rockwell"/>
              </a:defRPr>
            </a:lvl9pPr>
          </a:lstStyle>
          <a:p>
            <a:endParaRPr/>
          </a:p>
        </p:txBody>
      </p:sp>
      <p:sp>
        <p:nvSpPr>
          <p:cNvPr id="62" name="Shape 62"/>
          <p:cNvSpPr txBox="1">
            <a:spLocks noGrp="1"/>
          </p:cNvSpPr>
          <p:nvPr>
            <p:ph type="body" idx="2"/>
          </p:nvPr>
        </p:nvSpPr>
        <p:spPr>
          <a:xfrm>
            <a:off x="4399878" y="2447365"/>
            <a:ext cx="3657600" cy="3678797"/>
          </a:xfrm>
          <a:prstGeom prst="rect">
            <a:avLst/>
          </a:prstGeom>
          <a:noFill/>
          <a:ln>
            <a:noFill/>
          </a:ln>
        </p:spPr>
        <p:txBody>
          <a:bodyPr lIns="91425" tIns="91425" rIns="91425" bIns="91425" anchor="t" anchorCtr="0"/>
          <a:lstStyle>
            <a:lvl1pPr marL="228600" marR="0" lvl="0" indent="-142875" algn="l" rtl="0">
              <a:spcBef>
                <a:spcPts val="2000"/>
              </a:spcBef>
              <a:buClr>
                <a:schemeClr val="accent1"/>
              </a:buClr>
              <a:buSzPct val="75000"/>
              <a:buFont typeface="Noto Sans Symbols"/>
              <a:buChar char="■"/>
              <a:defRPr sz="1800" b="0" i="0" u="none" strike="noStrike" cap="none">
                <a:solidFill>
                  <a:srgbClr val="595959"/>
                </a:solidFill>
                <a:latin typeface="Rockwell"/>
                <a:ea typeface="Rockwell"/>
                <a:cs typeface="Rockwell"/>
                <a:sym typeface="Rockwell"/>
              </a:defRPr>
            </a:lvl1pPr>
            <a:lvl2pPr marL="457200" marR="0" lvl="1" indent="-142875" algn="l" rtl="0">
              <a:spcBef>
                <a:spcPts val="600"/>
              </a:spcBef>
              <a:buClr>
                <a:srgbClr val="9FC3E3"/>
              </a:buClr>
              <a:buSzPct val="75000"/>
              <a:buFont typeface="Noto Sans Symbols"/>
              <a:buChar char="■"/>
              <a:defRPr sz="1800" b="0" i="0" u="none" strike="noStrike" cap="none">
                <a:solidFill>
                  <a:srgbClr val="595959"/>
                </a:solidFill>
                <a:latin typeface="Rockwell"/>
                <a:ea typeface="Rockwell"/>
                <a:cs typeface="Rockwell"/>
                <a:sym typeface="Rockwell"/>
              </a:defRPr>
            </a:lvl2pPr>
            <a:lvl3pPr marL="685800" marR="0" lvl="2" indent="-142875" algn="l" rtl="0">
              <a:spcBef>
                <a:spcPts val="600"/>
              </a:spcBef>
              <a:buClr>
                <a:schemeClr val="accent1"/>
              </a:buClr>
              <a:buSzPct val="75000"/>
              <a:buFont typeface="Noto Sans Symbols"/>
              <a:buChar char="■"/>
              <a:defRPr sz="1800" b="0" i="0" u="none" strike="noStrike" cap="none">
                <a:solidFill>
                  <a:srgbClr val="595959"/>
                </a:solidFill>
                <a:latin typeface="Rockwell"/>
                <a:ea typeface="Rockwell"/>
                <a:cs typeface="Rockwell"/>
                <a:sym typeface="Rockwell"/>
              </a:defRPr>
            </a:lvl3pPr>
            <a:lvl4pPr marL="914400" marR="0" lvl="3" indent="-142875" algn="l" rtl="0">
              <a:spcBef>
                <a:spcPts val="600"/>
              </a:spcBef>
              <a:buClr>
                <a:srgbClr val="9FC3E3"/>
              </a:buClr>
              <a:buSzPct val="75000"/>
              <a:buFont typeface="Noto Sans Symbols"/>
              <a:buChar char="■"/>
              <a:defRPr sz="1800" b="0" i="0" u="none" strike="noStrike" cap="none">
                <a:solidFill>
                  <a:srgbClr val="595959"/>
                </a:solidFill>
                <a:latin typeface="Rockwell"/>
                <a:ea typeface="Rockwell"/>
                <a:cs typeface="Rockwell"/>
                <a:sym typeface="Rockwell"/>
              </a:defRPr>
            </a:lvl4pPr>
            <a:lvl5pPr marL="1143000" marR="0" lvl="4" indent="-142875" algn="l" rtl="0">
              <a:spcBef>
                <a:spcPts val="600"/>
              </a:spcBef>
              <a:buClr>
                <a:schemeClr val="accent1"/>
              </a:buClr>
              <a:buSzPct val="75000"/>
              <a:buFont typeface="Noto Sans Symbols"/>
              <a:buChar char="■"/>
              <a:defRPr sz="1800" b="0" i="0" u="none" strike="noStrike" cap="none">
                <a:solidFill>
                  <a:srgbClr val="595959"/>
                </a:solidFill>
                <a:latin typeface="Rockwell"/>
                <a:ea typeface="Rockwell"/>
                <a:cs typeface="Rockwell"/>
                <a:sym typeface="Rockwell"/>
              </a:defRPr>
            </a:lvl5pPr>
            <a:lvl6pPr marL="1377950" marR="0" lvl="5" indent="-158750" algn="l" rtl="0">
              <a:spcBef>
                <a:spcPts val="320"/>
              </a:spcBef>
              <a:buClr>
                <a:srgbClr val="9FC3E3"/>
              </a:buClr>
              <a:buSzPct val="75000"/>
              <a:buFont typeface="Noto Sans Symbols"/>
              <a:buChar char="■"/>
              <a:defRPr sz="1600" b="0" i="0" u="none" strike="noStrike" cap="none">
                <a:solidFill>
                  <a:srgbClr val="595959"/>
                </a:solidFill>
                <a:latin typeface="Rockwell"/>
                <a:ea typeface="Rockwell"/>
                <a:cs typeface="Rockwell"/>
                <a:sym typeface="Rockwell"/>
              </a:defRPr>
            </a:lvl6pPr>
            <a:lvl7pPr marL="1603375" marR="0" lvl="6" indent="-155575" algn="l" rtl="0">
              <a:spcBef>
                <a:spcPts val="320"/>
              </a:spcBef>
              <a:buClr>
                <a:schemeClr val="accent1"/>
              </a:buClr>
              <a:buSzPct val="75000"/>
              <a:buFont typeface="Noto Sans Symbols"/>
              <a:buChar char="■"/>
              <a:defRPr sz="1600" b="0" i="0" u="none" strike="noStrike" cap="none">
                <a:solidFill>
                  <a:srgbClr val="595959"/>
                </a:solidFill>
                <a:latin typeface="Rockwell"/>
                <a:ea typeface="Rockwell"/>
                <a:cs typeface="Rockwell"/>
                <a:sym typeface="Rockwell"/>
              </a:defRPr>
            </a:lvl7pPr>
            <a:lvl8pPr marL="1830388" marR="0" lvl="7" indent="-153988" algn="l" rtl="0">
              <a:spcBef>
                <a:spcPts val="320"/>
              </a:spcBef>
              <a:buClr>
                <a:srgbClr val="9FC3E3"/>
              </a:buClr>
              <a:buSzPct val="75000"/>
              <a:buFont typeface="Noto Sans Symbols"/>
              <a:buChar char="■"/>
              <a:defRPr sz="1600" b="0" i="0" u="none" strike="noStrike" cap="none">
                <a:solidFill>
                  <a:srgbClr val="595959"/>
                </a:solidFill>
                <a:latin typeface="Rockwell"/>
                <a:ea typeface="Rockwell"/>
                <a:cs typeface="Rockwell"/>
                <a:sym typeface="Rockwell"/>
              </a:defRPr>
            </a:lvl8pPr>
            <a:lvl9pPr marL="2057400" marR="0" lvl="8" indent="-152400" algn="l" rtl="0">
              <a:spcBef>
                <a:spcPts val="320"/>
              </a:spcBef>
              <a:buClr>
                <a:schemeClr val="accent1"/>
              </a:buClr>
              <a:buSzPct val="75000"/>
              <a:buFont typeface="Noto Sans Symbols"/>
              <a:buChar char="■"/>
              <a:defRPr sz="1600" b="0" i="0" u="none" strike="noStrike" cap="none">
                <a:solidFill>
                  <a:srgbClr val="595959"/>
                </a:solidFill>
                <a:latin typeface="Rockwell"/>
                <a:ea typeface="Rockwell"/>
                <a:cs typeface="Rockwell"/>
                <a:sym typeface="Rockwell"/>
              </a:defRPr>
            </a:lvl9pPr>
          </a:lstStyle>
          <a:p>
            <a:endParaRPr/>
          </a:p>
        </p:txBody>
      </p:sp>
      <p:sp>
        <p:nvSpPr>
          <p:cNvPr id="63" name="Shape 63"/>
          <p:cNvSpPr txBox="1">
            <a:spLocks noGrp="1"/>
          </p:cNvSpPr>
          <p:nvPr>
            <p:ph type="dt" idx="10"/>
          </p:nvPr>
        </p:nvSpPr>
        <p:spPr>
          <a:xfrm>
            <a:off x="6795246" y="6423585"/>
            <a:ext cx="2133599" cy="365125"/>
          </a:xfrm>
          <a:prstGeom prst="rect">
            <a:avLst/>
          </a:prstGeom>
          <a:noFill/>
          <a:ln>
            <a:noFill/>
          </a:ln>
        </p:spPr>
        <p:txBody>
          <a:bodyPr lIns="91425" tIns="91425" rIns="91425" bIns="91425" anchor="ctr" anchorCtr="0"/>
          <a:lstStyle>
            <a:lvl1pPr marL="0" marR="0" lvl="0" indent="0" algn="r" rtl="0">
              <a:spcBef>
                <a:spcPts val="0"/>
              </a:spcBef>
              <a:buNone/>
              <a:defRPr sz="1100">
                <a:solidFill>
                  <a:srgbClr val="595959"/>
                </a:solidFill>
                <a:latin typeface="Rockwell"/>
                <a:ea typeface="Rockwell"/>
                <a:cs typeface="Rockwell"/>
                <a:sym typeface="Rockwell"/>
              </a:defRPr>
            </a:lvl1pPr>
            <a:lvl2pPr marL="457200" marR="0" lvl="1" indent="0" algn="l" rtl="0">
              <a:spcBef>
                <a:spcPts val="0"/>
              </a:spcBef>
              <a:buNone/>
              <a:defRPr sz="1800" b="0" i="0" u="none" strike="noStrike" cap="none">
                <a:solidFill>
                  <a:schemeClr val="dk1"/>
                </a:solidFill>
                <a:latin typeface="Rockwell"/>
                <a:ea typeface="Rockwell"/>
                <a:cs typeface="Rockwell"/>
                <a:sym typeface="Rockwell"/>
              </a:defRPr>
            </a:lvl2pPr>
            <a:lvl3pPr marL="914400" marR="0" lvl="2" indent="0" algn="l" rtl="0">
              <a:spcBef>
                <a:spcPts val="0"/>
              </a:spcBef>
              <a:buNone/>
              <a:defRPr sz="1800" b="0" i="0" u="none" strike="noStrike" cap="none">
                <a:solidFill>
                  <a:schemeClr val="dk1"/>
                </a:solidFill>
                <a:latin typeface="Rockwell"/>
                <a:ea typeface="Rockwell"/>
                <a:cs typeface="Rockwell"/>
                <a:sym typeface="Rockwell"/>
              </a:defRPr>
            </a:lvl3pPr>
            <a:lvl4pPr marL="1371600" marR="0" lvl="3" indent="0" algn="l" rtl="0">
              <a:spcBef>
                <a:spcPts val="0"/>
              </a:spcBef>
              <a:buNone/>
              <a:defRPr sz="1800" b="0" i="0" u="none" strike="noStrike" cap="none">
                <a:solidFill>
                  <a:schemeClr val="dk1"/>
                </a:solidFill>
                <a:latin typeface="Rockwell"/>
                <a:ea typeface="Rockwell"/>
                <a:cs typeface="Rockwell"/>
                <a:sym typeface="Rockwell"/>
              </a:defRPr>
            </a:lvl4pPr>
            <a:lvl5pPr marL="1828800" marR="0" lvl="4" indent="0" algn="l" rtl="0">
              <a:spcBef>
                <a:spcPts val="0"/>
              </a:spcBef>
              <a:buNone/>
              <a:defRPr sz="1800" b="0" i="0" u="none" strike="noStrike" cap="none">
                <a:solidFill>
                  <a:schemeClr val="dk1"/>
                </a:solidFill>
                <a:latin typeface="Rockwell"/>
                <a:ea typeface="Rockwell"/>
                <a:cs typeface="Rockwell"/>
                <a:sym typeface="Rockwell"/>
              </a:defRPr>
            </a:lvl5pPr>
            <a:lvl6pPr marL="2286000" marR="0" lvl="5" indent="0" algn="l" rtl="0">
              <a:spcBef>
                <a:spcPts val="0"/>
              </a:spcBef>
              <a:buNone/>
              <a:defRPr sz="1800" b="0" i="0" u="none" strike="noStrike" cap="none">
                <a:solidFill>
                  <a:schemeClr val="dk1"/>
                </a:solidFill>
                <a:latin typeface="Rockwell"/>
                <a:ea typeface="Rockwell"/>
                <a:cs typeface="Rockwell"/>
                <a:sym typeface="Rockwell"/>
              </a:defRPr>
            </a:lvl6pPr>
            <a:lvl7pPr marL="2743200" marR="0" lvl="6" indent="0" algn="l" rtl="0">
              <a:spcBef>
                <a:spcPts val="0"/>
              </a:spcBef>
              <a:buNone/>
              <a:defRPr sz="1800" b="0" i="0" u="none" strike="noStrike" cap="none">
                <a:solidFill>
                  <a:schemeClr val="dk1"/>
                </a:solidFill>
                <a:latin typeface="Rockwell"/>
                <a:ea typeface="Rockwell"/>
                <a:cs typeface="Rockwell"/>
                <a:sym typeface="Rockwell"/>
              </a:defRPr>
            </a:lvl7pPr>
            <a:lvl8pPr marL="3200400" marR="0" lvl="7" indent="0" algn="l" rtl="0">
              <a:spcBef>
                <a:spcPts val="0"/>
              </a:spcBef>
              <a:buNone/>
              <a:defRPr sz="1800" b="0" i="0" u="none" strike="noStrike" cap="none">
                <a:solidFill>
                  <a:schemeClr val="dk1"/>
                </a:solidFill>
                <a:latin typeface="Rockwell"/>
                <a:ea typeface="Rockwell"/>
                <a:cs typeface="Rockwell"/>
                <a:sym typeface="Rockwell"/>
              </a:defRPr>
            </a:lvl8pPr>
            <a:lvl9pPr marL="3657600" marR="0" lvl="8" indent="0" algn="l" rtl="0">
              <a:spcBef>
                <a:spcPts val="0"/>
              </a:spcBef>
              <a:buNone/>
              <a:defRPr sz="1800" b="0" i="0" u="none" strike="noStrike" cap="none">
                <a:solidFill>
                  <a:schemeClr val="dk1"/>
                </a:solidFill>
                <a:latin typeface="Rockwell"/>
                <a:ea typeface="Rockwell"/>
                <a:cs typeface="Rockwell"/>
                <a:sym typeface="Rockwell"/>
              </a:defRPr>
            </a:lvl9pPr>
          </a:lstStyle>
          <a:p>
            <a:endParaRPr/>
          </a:p>
        </p:txBody>
      </p:sp>
      <p:sp>
        <p:nvSpPr>
          <p:cNvPr id="64" name="Shape 64"/>
          <p:cNvSpPr txBox="1">
            <a:spLocks noGrp="1"/>
          </p:cNvSpPr>
          <p:nvPr>
            <p:ph type="ftr" idx="11"/>
          </p:nvPr>
        </p:nvSpPr>
        <p:spPr>
          <a:xfrm>
            <a:off x="201706" y="6423585"/>
            <a:ext cx="6122893" cy="365125"/>
          </a:xfrm>
          <a:prstGeom prst="rect">
            <a:avLst/>
          </a:prstGeom>
          <a:noFill/>
          <a:ln>
            <a:noFill/>
          </a:ln>
        </p:spPr>
        <p:txBody>
          <a:bodyPr lIns="91425" tIns="91425" rIns="91425" bIns="91425" anchor="ctr" anchorCtr="0"/>
          <a:lstStyle>
            <a:lvl1pPr marL="0" marR="0" lvl="0" indent="0" algn="l" rtl="0">
              <a:spcBef>
                <a:spcPts val="0"/>
              </a:spcBef>
              <a:buNone/>
              <a:defRPr sz="1100">
                <a:solidFill>
                  <a:srgbClr val="595959"/>
                </a:solidFill>
                <a:latin typeface="Rockwell"/>
                <a:ea typeface="Rockwell"/>
                <a:cs typeface="Rockwell"/>
                <a:sym typeface="Rockwell"/>
              </a:defRPr>
            </a:lvl1pPr>
            <a:lvl2pPr marL="457200" marR="0" lvl="1" indent="0" algn="l" rtl="0">
              <a:spcBef>
                <a:spcPts val="0"/>
              </a:spcBef>
              <a:buNone/>
              <a:defRPr sz="1800" b="0" i="0" u="none" strike="noStrike" cap="none">
                <a:solidFill>
                  <a:schemeClr val="dk1"/>
                </a:solidFill>
                <a:latin typeface="Rockwell"/>
                <a:ea typeface="Rockwell"/>
                <a:cs typeface="Rockwell"/>
                <a:sym typeface="Rockwell"/>
              </a:defRPr>
            </a:lvl2pPr>
            <a:lvl3pPr marL="914400" marR="0" lvl="2" indent="0" algn="l" rtl="0">
              <a:spcBef>
                <a:spcPts val="0"/>
              </a:spcBef>
              <a:buNone/>
              <a:defRPr sz="1800" b="0" i="0" u="none" strike="noStrike" cap="none">
                <a:solidFill>
                  <a:schemeClr val="dk1"/>
                </a:solidFill>
                <a:latin typeface="Rockwell"/>
                <a:ea typeface="Rockwell"/>
                <a:cs typeface="Rockwell"/>
                <a:sym typeface="Rockwell"/>
              </a:defRPr>
            </a:lvl3pPr>
            <a:lvl4pPr marL="1371600" marR="0" lvl="3" indent="0" algn="l" rtl="0">
              <a:spcBef>
                <a:spcPts val="0"/>
              </a:spcBef>
              <a:buNone/>
              <a:defRPr sz="1800" b="0" i="0" u="none" strike="noStrike" cap="none">
                <a:solidFill>
                  <a:schemeClr val="dk1"/>
                </a:solidFill>
                <a:latin typeface="Rockwell"/>
                <a:ea typeface="Rockwell"/>
                <a:cs typeface="Rockwell"/>
                <a:sym typeface="Rockwell"/>
              </a:defRPr>
            </a:lvl4pPr>
            <a:lvl5pPr marL="1828800" marR="0" lvl="4" indent="0" algn="l" rtl="0">
              <a:spcBef>
                <a:spcPts val="0"/>
              </a:spcBef>
              <a:buNone/>
              <a:defRPr sz="1800" b="0" i="0" u="none" strike="noStrike" cap="none">
                <a:solidFill>
                  <a:schemeClr val="dk1"/>
                </a:solidFill>
                <a:latin typeface="Rockwell"/>
                <a:ea typeface="Rockwell"/>
                <a:cs typeface="Rockwell"/>
                <a:sym typeface="Rockwell"/>
              </a:defRPr>
            </a:lvl5pPr>
            <a:lvl6pPr marL="2286000" marR="0" lvl="5" indent="0" algn="l" rtl="0">
              <a:spcBef>
                <a:spcPts val="0"/>
              </a:spcBef>
              <a:buNone/>
              <a:defRPr sz="1800" b="0" i="0" u="none" strike="noStrike" cap="none">
                <a:solidFill>
                  <a:schemeClr val="dk1"/>
                </a:solidFill>
                <a:latin typeface="Rockwell"/>
                <a:ea typeface="Rockwell"/>
                <a:cs typeface="Rockwell"/>
                <a:sym typeface="Rockwell"/>
              </a:defRPr>
            </a:lvl6pPr>
            <a:lvl7pPr marL="2743200" marR="0" lvl="6" indent="0" algn="l" rtl="0">
              <a:spcBef>
                <a:spcPts val="0"/>
              </a:spcBef>
              <a:buNone/>
              <a:defRPr sz="1800" b="0" i="0" u="none" strike="noStrike" cap="none">
                <a:solidFill>
                  <a:schemeClr val="dk1"/>
                </a:solidFill>
                <a:latin typeface="Rockwell"/>
                <a:ea typeface="Rockwell"/>
                <a:cs typeface="Rockwell"/>
                <a:sym typeface="Rockwell"/>
              </a:defRPr>
            </a:lvl7pPr>
            <a:lvl8pPr marL="3200400" marR="0" lvl="7" indent="0" algn="l" rtl="0">
              <a:spcBef>
                <a:spcPts val="0"/>
              </a:spcBef>
              <a:buNone/>
              <a:defRPr sz="1800" b="0" i="0" u="none" strike="noStrike" cap="none">
                <a:solidFill>
                  <a:schemeClr val="dk1"/>
                </a:solidFill>
                <a:latin typeface="Rockwell"/>
                <a:ea typeface="Rockwell"/>
                <a:cs typeface="Rockwell"/>
                <a:sym typeface="Rockwell"/>
              </a:defRPr>
            </a:lvl8pPr>
            <a:lvl9pPr marL="3657600" marR="0" lvl="8" indent="0" algn="l" rtl="0">
              <a:spcBef>
                <a:spcPts val="0"/>
              </a:spcBef>
              <a:buNone/>
              <a:defRPr sz="1800" b="0" i="0" u="none" strike="noStrike" cap="none">
                <a:solidFill>
                  <a:schemeClr val="dk1"/>
                </a:solidFill>
                <a:latin typeface="Rockwell"/>
                <a:ea typeface="Rockwell"/>
                <a:cs typeface="Rockwell"/>
                <a:sym typeface="Rockwell"/>
              </a:defRPr>
            </a:lvl9pPr>
          </a:lstStyle>
          <a:p>
            <a:endParaRPr/>
          </a:p>
        </p:txBody>
      </p:sp>
      <p:sp>
        <p:nvSpPr>
          <p:cNvPr id="65" name="Shape 65"/>
          <p:cNvSpPr txBox="1">
            <a:spLocks noGrp="1"/>
          </p:cNvSpPr>
          <p:nvPr>
            <p:ph type="sldNum" idx="12"/>
          </p:nvPr>
        </p:nvSpPr>
        <p:spPr>
          <a:xfrm>
            <a:off x="8305800" y="242234"/>
            <a:ext cx="554037"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400">
                <a:solidFill>
                  <a:schemeClr val="lt1"/>
                </a:solidFill>
                <a:latin typeface="Rockwell"/>
                <a:ea typeface="Rockwell"/>
                <a:cs typeface="Rockwell"/>
                <a:sym typeface="Rockwell"/>
              </a:rPr>
              <a:t>‹#›</a:t>
            </a:fld>
            <a:endParaRPr lang="en-US" sz="1400">
              <a:solidFill>
                <a:schemeClr val="lt1"/>
              </a:solidFill>
              <a:latin typeface="Rockwell"/>
              <a:ea typeface="Rockwell"/>
              <a:cs typeface="Rockwell"/>
              <a:sym typeface="Rockwell"/>
            </a:endParaRPr>
          </a:p>
        </p:txBody>
      </p:sp>
      <p:sp>
        <p:nvSpPr>
          <p:cNvPr id="66" name="Shape 66"/>
          <p:cNvSpPr txBox="1">
            <a:spLocks noGrp="1"/>
          </p:cNvSpPr>
          <p:nvPr>
            <p:ph type="body" idx="3"/>
          </p:nvPr>
        </p:nvSpPr>
        <p:spPr>
          <a:xfrm>
            <a:off x="497541" y="2070847"/>
            <a:ext cx="3657600" cy="322728"/>
          </a:xfrm>
          <a:prstGeom prst="rect">
            <a:avLst/>
          </a:prstGeom>
          <a:solidFill>
            <a:schemeClr val="accent3"/>
          </a:solidFill>
          <a:ln>
            <a:noFill/>
          </a:ln>
        </p:spPr>
        <p:txBody>
          <a:bodyPr lIns="91425" tIns="91425" rIns="91425" bIns="91425" anchor="ctr" anchorCtr="0"/>
          <a:lstStyle>
            <a:lvl1pPr marL="0" marR="0" lvl="0" indent="0" algn="ctr" rtl="0">
              <a:spcBef>
                <a:spcPts val="0"/>
              </a:spcBef>
              <a:buClr>
                <a:schemeClr val="accent1"/>
              </a:buClr>
              <a:buFont typeface="Noto Sans Symbols"/>
              <a:buNone/>
              <a:defRPr sz="1800" b="0" i="0" u="none" strike="noStrike" cap="none">
                <a:solidFill>
                  <a:schemeClr val="lt1"/>
                </a:solidFill>
                <a:latin typeface="Rockwell"/>
                <a:ea typeface="Rockwell"/>
                <a:cs typeface="Rockwell"/>
                <a:sym typeface="Rockwell"/>
              </a:defRPr>
            </a:lvl1pPr>
            <a:lvl2pPr marL="457200" marR="0" lvl="1" indent="0" algn="l" rtl="0">
              <a:spcBef>
                <a:spcPts val="600"/>
              </a:spcBef>
              <a:buClr>
                <a:srgbClr val="9FC3E3"/>
              </a:buClr>
              <a:buFont typeface="Noto Sans Symbols"/>
              <a:buNone/>
              <a:defRPr sz="2000" b="1" i="0" u="none" strike="noStrike" cap="none">
                <a:solidFill>
                  <a:srgbClr val="595959"/>
                </a:solidFill>
                <a:latin typeface="Rockwell"/>
                <a:ea typeface="Rockwell"/>
                <a:cs typeface="Rockwell"/>
                <a:sym typeface="Rockwell"/>
              </a:defRPr>
            </a:lvl2pPr>
            <a:lvl3pPr marL="914400" marR="0" lvl="2" indent="0" algn="l" rtl="0">
              <a:spcBef>
                <a:spcPts val="600"/>
              </a:spcBef>
              <a:buClr>
                <a:schemeClr val="accent1"/>
              </a:buClr>
              <a:buFont typeface="Noto Sans Symbols"/>
              <a:buNone/>
              <a:defRPr sz="1800" b="1" i="0" u="none" strike="noStrike" cap="none">
                <a:solidFill>
                  <a:srgbClr val="595959"/>
                </a:solidFill>
                <a:latin typeface="Rockwell"/>
                <a:ea typeface="Rockwell"/>
                <a:cs typeface="Rockwell"/>
                <a:sym typeface="Rockwell"/>
              </a:defRPr>
            </a:lvl3pPr>
            <a:lvl4pPr marL="1371600" marR="0" lvl="3" indent="0" algn="l" rtl="0">
              <a:spcBef>
                <a:spcPts val="600"/>
              </a:spcBef>
              <a:buClr>
                <a:srgbClr val="9FC3E3"/>
              </a:buClr>
              <a:buFont typeface="Noto Sans Symbols"/>
              <a:buNone/>
              <a:defRPr sz="1600" b="1" i="0" u="none" strike="noStrike" cap="none">
                <a:solidFill>
                  <a:srgbClr val="595959"/>
                </a:solidFill>
                <a:latin typeface="Rockwell"/>
                <a:ea typeface="Rockwell"/>
                <a:cs typeface="Rockwell"/>
                <a:sym typeface="Rockwell"/>
              </a:defRPr>
            </a:lvl4pPr>
            <a:lvl5pPr marL="1828800" marR="0" lvl="4" indent="0" algn="l" rtl="0">
              <a:spcBef>
                <a:spcPts val="600"/>
              </a:spcBef>
              <a:buClr>
                <a:schemeClr val="accent1"/>
              </a:buClr>
              <a:buFont typeface="Noto Sans Symbols"/>
              <a:buNone/>
              <a:defRPr sz="1600" b="1" i="0" u="none" strike="noStrike" cap="none">
                <a:solidFill>
                  <a:srgbClr val="595959"/>
                </a:solidFill>
                <a:latin typeface="Rockwell"/>
                <a:ea typeface="Rockwell"/>
                <a:cs typeface="Rockwell"/>
                <a:sym typeface="Rockwell"/>
              </a:defRPr>
            </a:lvl5pPr>
            <a:lvl6pPr marL="2286000" marR="0" lvl="5" indent="0" algn="l" rtl="0">
              <a:spcBef>
                <a:spcPts val="320"/>
              </a:spcBef>
              <a:buClr>
                <a:srgbClr val="9FC3E3"/>
              </a:buClr>
              <a:buFont typeface="Noto Sans Symbols"/>
              <a:buNone/>
              <a:defRPr sz="1600" b="1" i="0" u="none" strike="noStrike" cap="none">
                <a:solidFill>
                  <a:srgbClr val="595959"/>
                </a:solidFill>
                <a:latin typeface="Rockwell"/>
                <a:ea typeface="Rockwell"/>
                <a:cs typeface="Rockwell"/>
                <a:sym typeface="Rockwell"/>
              </a:defRPr>
            </a:lvl6pPr>
            <a:lvl7pPr marL="2743200" marR="0" lvl="6" indent="0" algn="l" rtl="0">
              <a:spcBef>
                <a:spcPts val="320"/>
              </a:spcBef>
              <a:buClr>
                <a:schemeClr val="accent1"/>
              </a:buClr>
              <a:buFont typeface="Noto Sans Symbols"/>
              <a:buNone/>
              <a:defRPr sz="1600" b="1" i="0" u="none" strike="noStrike" cap="none">
                <a:solidFill>
                  <a:srgbClr val="595959"/>
                </a:solidFill>
                <a:latin typeface="Rockwell"/>
                <a:ea typeface="Rockwell"/>
                <a:cs typeface="Rockwell"/>
                <a:sym typeface="Rockwell"/>
              </a:defRPr>
            </a:lvl7pPr>
            <a:lvl8pPr marL="3200400" marR="0" lvl="7" indent="0" algn="l" rtl="0">
              <a:spcBef>
                <a:spcPts val="320"/>
              </a:spcBef>
              <a:buClr>
                <a:srgbClr val="9FC3E3"/>
              </a:buClr>
              <a:buFont typeface="Noto Sans Symbols"/>
              <a:buNone/>
              <a:defRPr sz="1600" b="1" i="0" u="none" strike="noStrike" cap="none">
                <a:solidFill>
                  <a:srgbClr val="595959"/>
                </a:solidFill>
                <a:latin typeface="Rockwell"/>
                <a:ea typeface="Rockwell"/>
                <a:cs typeface="Rockwell"/>
                <a:sym typeface="Rockwell"/>
              </a:defRPr>
            </a:lvl8pPr>
            <a:lvl9pPr marL="3657600" marR="0" lvl="8" indent="0" algn="l" rtl="0">
              <a:spcBef>
                <a:spcPts val="320"/>
              </a:spcBef>
              <a:buClr>
                <a:schemeClr val="accent1"/>
              </a:buClr>
              <a:buFont typeface="Noto Sans Symbols"/>
              <a:buNone/>
              <a:defRPr sz="1600" b="1" i="0" u="none" strike="noStrike" cap="none">
                <a:solidFill>
                  <a:srgbClr val="595959"/>
                </a:solidFill>
                <a:latin typeface="Rockwell"/>
                <a:ea typeface="Rockwell"/>
                <a:cs typeface="Rockwell"/>
                <a:sym typeface="Rockwell"/>
              </a:defRPr>
            </a:lvl9pPr>
          </a:lstStyle>
          <a:p>
            <a:endParaRPr/>
          </a:p>
        </p:txBody>
      </p:sp>
      <p:sp>
        <p:nvSpPr>
          <p:cNvPr id="67" name="Shape 67"/>
          <p:cNvSpPr txBox="1">
            <a:spLocks noGrp="1"/>
          </p:cNvSpPr>
          <p:nvPr>
            <p:ph type="body" idx="4"/>
          </p:nvPr>
        </p:nvSpPr>
        <p:spPr>
          <a:xfrm>
            <a:off x="4399878" y="2070847"/>
            <a:ext cx="3657600" cy="322728"/>
          </a:xfrm>
          <a:prstGeom prst="rect">
            <a:avLst/>
          </a:prstGeom>
          <a:solidFill>
            <a:srgbClr val="B1BBCB"/>
          </a:solidFill>
          <a:ln>
            <a:noFill/>
          </a:ln>
        </p:spPr>
        <p:txBody>
          <a:bodyPr lIns="91425" tIns="91425" rIns="91425" bIns="91425" anchor="ctr" anchorCtr="0"/>
          <a:lstStyle>
            <a:lvl1pPr marL="0" marR="0" lvl="0" indent="0" algn="ctr" rtl="0">
              <a:spcBef>
                <a:spcPts val="0"/>
              </a:spcBef>
              <a:buClr>
                <a:schemeClr val="accent1"/>
              </a:buClr>
              <a:buFont typeface="Noto Sans Symbols"/>
              <a:buNone/>
              <a:defRPr sz="1800" b="0" i="0" u="none" strike="noStrike" cap="none">
                <a:solidFill>
                  <a:schemeClr val="lt1"/>
                </a:solidFill>
                <a:latin typeface="Rockwell"/>
                <a:ea typeface="Rockwell"/>
                <a:cs typeface="Rockwell"/>
                <a:sym typeface="Rockwell"/>
              </a:defRPr>
            </a:lvl1pPr>
            <a:lvl2pPr marL="457200" marR="0" lvl="1" indent="0" algn="l" rtl="0">
              <a:spcBef>
                <a:spcPts val="600"/>
              </a:spcBef>
              <a:buClr>
                <a:srgbClr val="9FC3E3"/>
              </a:buClr>
              <a:buFont typeface="Noto Sans Symbols"/>
              <a:buNone/>
              <a:defRPr sz="2000" b="1" i="0" u="none" strike="noStrike" cap="none">
                <a:solidFill>
                  <a:srgbClr val="595959"/>
                </a:solidFill>
                <a:latin typeface="Rockwell"/>
                <a:ea typeface="Rockwell"/>
                <a:cs typeface="Rockwell"/>
                <a:sym typeface="Rockwell"/>
              </a:defRPr>
            </a:lvl2pPr>
            <a:lvl3pPr marL="914400" marR="0" lvl="2" indent="0" algn="l" rtl="0">
              <a:spcBef>
                <a:spcPts val="600"/>
              </a:spcBef>
              <a:buClr>
                <a:schemeClr val="accent1"/>
              </a:buClr>
              <a:buFont typeface="Noto Sans Symbols"/>
              <a:buNone/>
              <a:defRPr sz="1800" b="1" i="0" u="none" strike="noStrike" cap="none">
                <a:solidFill>
                  <a:srgbClr val="595959"/>
                </a:solidFill>
                <a:latin typeface="Rockwell"/>
                <a:ea typeface="Rockwell"/>
                <a:cs typeface="Rockwell"/>
                <a:sym typeface="Rockwell"/>
              </a:defRPr>
            </a:lvl3pPr>
            <a:lvl4pPr marL="1371600" marR="0" lvl="3" indent="0" algn="l" rtl="0">
              <a:spcBef>
                <a:spcPts val="600"/>
              </a:spcBef>
              <a:buClr>
                <a:srgbClr val="9FC3E3"/>
              </a:buClr>
              <a:buFont typeface="Noto Sans Symbols"/>
              <a:buNone/>
              <a:defRPr sz="1600" b="1" i="0" u="none" strike="noStrike" cap="none">
                <a:solidFill>
                  <a:srgbClr val="595959"/>
                </a:solidFill>
                <a:latin typeface="Rockwell"/>
                <a:ea typeface="Rockwell"/>
                <a:cs typeface="Rockwell"/>
                <a:sym typeface="Rockwell"/>
              </a:defRPr>
            </a:lvl4pPr>
            <a:lvl5pPr marL="1828800" marR="0" lvl="4" indent="0" algn="l" rtl="0">
              <a:spcBef>
                <a:spcPts val="600"/>
              </a:spcBef>
              <a:buClr>
                <a:schemeClr val="accent1"/>
              </a:buClr>
              <a:buFont typeface="Noto Sans Symbols"/>
              <a:buNone/>
              <a:defRPr sz="1600" b="1" i="0" u="none" strike="noStrike" cap="none">
                <a:solidFill>
                  <a:srgbClr val="595959"/>
                </a:solidFill>
                <a:latin typeface="Rockwell"/>
                <a:ea typeface="Rockwell"/>
                <a:cs typeface="Rockwell"/>
                <a:sym typeface="Rockwell"/>
              </a:defRPr>
            </a:lvl5pPr>
            <a:lvl6pPr marL="2286000" marR="0" lvl="5" indent="0" algn="l" rtl="0">
              <a:spcBef>
                <a:spcPts val="320"/>
              </a:spcBef>
              <a:buClr>
                <a:srgbClr val="9FC3E3"/>
              </a:buClr>
              <a:buFont typeface="Noto Sans Symbols"/>
              <a:buNone/>
              <a:defRPr sz="1600" b="1" i="0" u="none" strike="noStrike" cap="none">
                <a:solidFill>
                  <a:srgbClr val="595959"/>
                </a:solidFill>
                <a:latin typeface="Rockwell"/>
                <a:ea typeface="Rockwell"/>
                <a:cs typeface="Rockwell"/>
                <a:sym typeface="Rockwell"/>
              </a:defRPr>
            </a:lvl6pPr>
            <a:lvl7pPr marL="2743200" marR="0" lvl="6" indent="0" algn="l" rtl="0">
              <a:spcBef>
                <a:spcPts val="320"/>
              </a:spcBef>
              <a:buClr>
                <a:schemeClr val="accent1"/>
              </a:buClr>
              <a:buFont typeface="Noto Sans Symbols"/>
              <a:buNone/>
              <a:defRPr sz="1600" b="1" i="0" u="none" strike="noStrike" cap="none">
                <a:solidFill>
                  <a:srgbClr val="595959"/>
                </a:solidFill>
                <a:latin typeface="Rockwell"/>
                <a:ea typeface="Rockwell"/>
                <a:cs typeface="Rockwell"/>
                <a:sym typeface="Rockwell"/>
              </a:defRPr>
            </a:lvl7pPr>
            <a:lvl8pPr marL="3200400" marR="0" lvl="7" indent="0" algn="l" rtl="0">
              <a:spcBef>
                <a:spcPts val="320"/>
              </a:spcBef>
              <a:buClr>
                <a:srgbClr val="9FC3E3"/>
              </a:buClr>
              <a:buFont typeface="Noto Sans Symbols"/>
              <a:buNone/>
              <a:defRPr sz="1600" b="1" i="0" u="none" strike="noStrike" cap="none">
                <a:solidFill>
                  <a:srgbClr val="595959"/>
                </a:solidFill>
                <a:latin typeface="Rockwell"/>
                <a:ea typeface="Rockwell"/>
                <a:cs typeface="Rockwell"/>
                <a:sym typeface="Rockwell"/>
              </a:defRPr>
            </a:lvl8pPr>
            <a:lvl9pPr marL="3657600" marR="0" lvl="8" indent="0" algn="l" rtl="0">
              <a:spcBef>
                <a:spcPts val="320"/>
              </a:spcBef>
              <a:buClr>
                <a:schemeClr val="accent1"/>
              </a:buClr>
              <a:buFont typeface="Noto Sans Symbols"/>
              <a:buNone/>
              <a:defRPr sz="1600" b="1" i="0" u="none" strike="noStrike" cap="none">
                <a:solidFill>
                  <a:srgbClr val="595959"/>
                </a:solidFill>
                <a:latin typeface="Rockwell"/>
                <a:ea typeface="Rockwell"/>
                <a:cs typeface="Rockwell"/>
                <a:sym typeface="Rockwe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Title and Content, Alt.">
    <p:spTree>
      <p:nvGrpSpPr>
        <p:cNvPr id="1" name="Shape 68"/>
        <p:cNvGrpSpPr/>
        <p:nvPr/>
      </p:nvGrpSpPr>
      <p:grpSpPr>
        <a:xfrm>
          <a:off x="0" y="0"/>
          <a:ext cx="0" cy="0"/>
          <a:chOff x="0" y="0"/>
          <a:chExt cx="0" cy="0"/>
        </a:xfrm>
      </p:grpSpPr>
      <p:sp>
        <p:nvSpPr>
          <p:cNvPr id="69" name="Shape 69"/>
          <p:cNvSpPr/>
          <p:nvPr/>
        </p:nvSpPr>
        <p:spPr>
          <a:xfrm>
            <a:off x="8166846" y="282573"/>
            <a:ext cx="685799" cy="1600199"/>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Rockwell"/>
              <a:ea typeface="Rockwell"/>
              <a:cs typeface="Rockwell"/>
              <a:sym typeface="Rockwell"/>
            </a:endParaRPr>
          </a:p>
        </p:txBody>
      </p:sp>
      <p:sp>
        <p:nvSpPr>
          <p:cNvPr id="70" name="Shape 70"/>
          <p:cNvSpPr txBox="1">
            <a:spLocks noGrp="1"/>
          </p:cNvSpPr>
          <p:nvPr>
            <p:ph type="title"/>
          </p:nvPr>
        </p:nvSpPr>
        <p:spPr>
          <a:xfrm>
            <a:off x="498474" y="134470"/>
            <a:ext cx="7556312" cy="995082"/>
          </a:xfrm>
          <a:prstGeom prst="rect">
            <a:avLst/>
          </a:prstGeom>
          <a:noFill/>
          <a:ln>
            <a:noFill/>
          </a:ln>
        </p:spPr>
        <p:txBody>
          <a:bodyPr lIns="91425" tIns="91425" rIns="91425" bIns="91425" anchor="b" anchorCtr="0"/>
          <a:lstStyle>
            <a:lvl1pPr marL="0" marR="0" lvl="0" indent="0" algn="l" rtl="0">
              <a:spcBef>
                <a:spcPts val="0"/>
              </a:spcBef>
              <a:buClr>
                <a:schemeClr val="accent1"/>
              </a:buClr>
              <a:buFont typeface="Rockwell"/>
              <a:buNone/>
              <a:defRPr sz="3600" b="0" i="0" u="none" strike="noStrike" cap="none">
                <a:solidFill>
                  <a:schemeClr val="accent1"/>
                </a:solidFill>
                <a:latin typeface="Rockwell"/>
                <a:ea typeface="Rockwell"/>
                <a:cs typeface="Rockwell"/>
                <a:sym typeface="Rockwel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1" name="Shape 71"/>
          <p:cNvSpPr txBox="1">
            <a:spLocks noGrp="1"/>
          </p:cNvSpPr>
          <p:nvPr>
            <p:ph type="body" idx="1"/>
          </p:nvPr>
        </p:nvSpPr>
        <p:spPr>
          <a:xfrm>
            <a:off x="498474" y="1981200"/>
            <a:ext cx="7556312" cy="4144963"/>
          </a:xfrm>
          <a:prstGeom prst="rect">
            <a:avLst/>
          </a:prstGeom>
          <a:noFill/>
          <a:ln>
            <a:noFill/>
          </a:ln>
        </p:spPr>
        <p:txBody>
          <a:bodyPr lIns="91425" tIns="91425" rIns="91425" bIns="91425" anchor="t" anchorCtr="0"/>
          <a:lstStyle>
            <a:lvl1pPr marL="228600" marR="0" lvl="0" indent="-133350" algn="l" rtl="0">
              <a:spcBef>
                <a:spcPts val="2000"/>
              </a:spcBef>
              <a:buClr>
                <a:schemeClr val="accent1"/>
              </a:buClr>
              <a:buSzPct val="75000"/>
              <a:buFont typeface="Noto Sans Symbols"/>
              <a:buChar char="■"/>
              <a:defRPr sz="2000" b="0" i="0" u="none" strike="noStrike" cap="none">
                <a:solidFill>
                  <a:srgbClr val="595959"/>
                </a:solidFill>
                <a:latin typeface="Rockwell"/>
                <a:ea typeface="Rockwell"/>
                <a:cs typeface="Rockwell"/>
                <a:sym typeface="Rockwell"/>
              </a:defRPr>
            </a:lvl1pPr>
            <a:lvl2pPr marL="457200" marR="0" lvl="1" indent="-142875" algn="l" rtl="0">
              <a:spcBef>
                <a:spcPts val="600"/>
              </a:spcBef>
              <a:buClr>
                <a:srgbClr val="9FC3E3"/>
              </a:buClr>
              <a:buSzPct val="75000"/>
              <a:buFont typeface="Noto Sans Symbols"/>
              <a:buChar char="■"/>
              <a:defRPr sz="1800" b="0" i="0" u="none" strike="noStrike" cap="none">
                <a:solidFill>
                  <a:srgbClr val="595959"/>
                </a:solidFill>
                <a:latin typeface="Rockwell"/>
                <a:ea typeface="Rockwell"/>
                <a:cs typeface="Rockwell"/>
                <a:sym typeface="Rockwell"/>
              </a:defRPr>
            </a:lvl2pPr>
            <a:lvl3pPr marL="685800" marR="0" lvl="2" indent="-142875" algn="l" rtl="0">
              <a:spcBef>
                <a:spcPts val="600"/>
              </a:spcBef>
              <a:buClr>
                <a:schemeClr val="accent1"/>
              </a:buClr>
              <a:buSzPct val="75000"/>
              <a:buFont typeface="Noto Sans Symbols"/>
              <a:buChar char="■"/>
              <a:defRPr sz="1800" b="0" i="0" u="none" strike="noStrike" cap="none">
                <a:solidFill>
                  <a:srgbClr val="595959"/>
                </a:solidFill>
                <a:latin typeface="Rockwell"/>
                <a:ea typeface="Rockwell"/>
                <a:cs typeface="Rockwell"/>
                <a:sym typeface="Rockwell"/>
              </a:defRPr>
            </a:lvl3pPr>
            <a:lvl4pPr marL="914400" marR="0" lvl="3" indent="-142875" algn="l" rtl="0">
              <a:spcBef>
                <a:spcPts val="600"/>
              </a:spcBef>
              <a:buClr>
                <a:srgbClr val="9FC3E3"/>
              </a:buClr>
              <a:buSzPct val="75000"/>
              <a:buFont typeface="Noto Sans Symbols"/>
              <a:buChar char="■"/>
              <a:defRPr sz="1800" b="0" i="0" u="none" strike="noStrike" cap="none">
                <a:solidFill>
                  <a:srgbClr val="595959"/>
                </a:solidFill>
                <a:latin typeface="Rockwell"/>
                <a:ea typeface="Rockwell"/>
                <a:cs typeface="Rockwell"/>
                <a:sym typeface="Rockwell"/>
              </a:defRPr>
            </a:lvl4pPr>
            <a:lvl5pPr marL="1143000" marR="0" lvl="4" indent="-142875" algn="l" rtl="0">
              <a:spcBef>
                <a:spcPts val="600"/>
              </a:spcBef>
              <a:buClr>
                <a:schemeClr val="accent1"/>
              </a:buClr>
              <a:buSzPct val="75000"/>
              <a:buFont typeface="Noto Sans Symbols"/>
              <a:buChar char="■"/>
              <a:defRPr sz="1800" b="0" i="0" u="none" strike="noStrike" cap="none">
                <a:solidFill>
                  <a:srgbClr val="595959"/>
                </a:solidFill>
                <a:latin typeface="Rockwell"/>
                <a:ea typeface="Rockwell"/>
                <a:cs typeface="Rockwell"/>
                <a:sym typeface="Rockwell"/>
              </a:defRPr>
            </a:lvl5pPr>
            <a:lvl6pPr marL="1377950" marR="0" lvl="5" indent="-149225" algn="l" rtl="0">
              <a:spcBef>
                <a:spcPts val="360"/>
              </a:spcBef>
              <a:buClr>
                <a:srgbClr val="9FC3E3"/>
              </a:buClr>
              <a:buSzPct val="75000"/>
              <a:buFont typeface="Noto Sans Symbols"/>
              <a:buChar char="■"/>
              <a:defRPr sz="1800" b="0" i="0" u="none" strike="noStrike" cap="none">
                <a:solidFill>
                  <a:srgbClr val="595959"/>
                </a:solidFill>
                <a:latin typeface="Rockwell"/>
                <a:ea typeface="Rockwell"/>
                <a:cs typeface="Rockwell"/>
                <a:sym typeface="Rockwell"/>
              </a:defRPr>
            </a:lvl6pPr>
            <a:lvl7pPr marL="1603375" marR="0" lvl="6" indent="-146050" algn="l" rtl="0">
              <a:spcBef>
                <a:spcPts val="360"/>
              </a:spcBef>
              <a:buClr>
                <a:schemeClr val="accent1"/>
              </a:buClr>
              <a:buSzPct val="75000"/>
              <a:buFont typeface="Noto Sans Symbols"/>
              <a:buChar char="■"/>
              <a:defRPr sz="1800" b="0" i="0" u="none" strike="noStrike" cap="none">
                <a:solidFill>
                  <a:srgbClr val="595959"/>
                </a:solidFill>
                <a:latin typeface="Rockwell"/>
                <a:ea typeface="Rockwell"/>
                <a:cs typeface="Rockwell"/>
                <a:sym typeface="Rockwell"/>
              </a:defRPr>
            </a:lvl7pPr>
            <a:lvl8pPr marL="1830388" marR="0" lvl="7" indent="-144463" algn="l" rtl="0">
              <a:spcBef>
                <a:spcPts val="360"/>
              </a:spcBef>
              <a:buClr>
                <a:srgbClr val="9FC3E3"/>
              </a:buClr>
              <a:buSzPct val="75000"/>
              <a:buFont typeface="Noto Sans Symbols"/>
              <a:buChar char="■"/>
              <a:defRPr sz="1800" b="0" i="0" u="none" strike="noStrike" cap="none">
                <a:solidFill>
                  <a:srgbClr val="595959"/>
                </a:solidFill>
                <a:latin typeface="Rockwell"/>
                <a:ea typeface="Rockwell"/>
                <a:cs typeface="Rockwell"/>
                <a:sym typeface="Rockwell"/>
              </a:defRPr>
            </a:lvl8pPr>
            <a:lvl9pPr marL="2057400" marR="0" lvl="8" indent="-142875" algn="l" rtl="0">
              <a:spcBef>
                <a:spcPts val="360"/>
              </a:spcBef>
              <a:buClr>
                <a:schemeClr val="accent1"/>
              </a:buClr>
              <a:buSzPct val="75000"/>
              <a:buFont typeface="Noto Sans Symbols"/>
              <a:buChar char="■"/>
              <a:defRPr sz="1800" b="0" i="0" u="none" strike="noStrike" cap="none">
                <a:solidFill>
                  <a:srgbClr val="595959"/>
                </a:solidFill>
                <a:latin typeface="Rockwell"/>
                <a:ea typeface="Rockwell"/>
                <a:cs typeface="Rockwell"/>
                <a:sym typeface="Rockwell"/>
              </a:defRPr>
            </a:lvl9pPr>
          </a:lstStyle>
          <a:p>
            <a:endParaRPr/>
          </a:p>
        </p:txBody>
      </p:sp>
      <p:sp>
        <p:nvSpPr>
          <p:cNvPr id="72" name="Shape 72"/>
          <p:cNvSpPr txBox="1">
            <a:spLocks noGrp="1"/>
          </p:cNvSpPr>
          <p:nvPr>
            <p:ph type="dt" idx="10"/>
          </p:nvPr>
        </p:nvSpPr>
        <p:spPr>
          <a:xfrm>
            <a:off x="6795246" y="6423585"/>
            <a:ext cx="2133599" cy="365125"/>
          </a:xfrm>
          <a:prstGeom prst="rect">
            <a:avLst/>
          </a:prstGeom>
          <a:noFill/>
          <a:ln>
            <a:noFill/>
          </a:ln>
        </p:spPr>
        <p:txBody>
          <a:bodyPr lIns="91425" tIns="91425" rIns="91425" bIns="91425" anchor="ctr" anchorCtr="0"/>
          <a:lstStyle>
            <a:lvl1pPr marL="0" marR="0" lvl="0" indent="0" algn="r" rtl="0">
              <a:spcBef>
                <a:spcPts val="0"/>
              </a:spcBef>
              <a:buNone/>
              <a:defRPr sz="1100">
                <a:solidFill>
                  <a:srgbClr val="595959"/>
                </a:solidFill>
                <a:latin typeface="Rockwell"/>
                <a:ea typeface="Rockwell"/>
                <a:cs typeface="Rockwell"/>
                <a:sym typeface="Rockwell"/>
              </a:defRPr>
            </a:lvl1pPr>
            <a:lvl2pPr marL="457200" marR="0" lvl="1" indent="0" algn="l" rtl="0">
              <a:spcBef>
                <a:spcPts val="0"/>
              </a:spcBef>
              <a:buNone/>
              <a:defRPr sz="1800" b="0" i="0" u="none" strike="noStrike" cap="none">
                <a:solidFill>
                  <a:schemeClr val="dk1"/>
                </a:solidFill>
                <a:latin typeface="Rockwell"/>
                <a:ea typeface="Rockwell"/>
                <a:cs typeface="Rockwell"/>
                <a:sym typeface="Rockwell"/>
              </a:defRPr>
            </a:lvl2pPr>
            <a:lvl3pPr marL="914400" marR="0" lvl="2" indent="0" algn="l" rtl="0">
              <a:spcBef>
                <a:spcPts val="0"/>
              </a:spcBef>
              <a:buNone/>
              <a:defRPr sz="1800" b="0" i="0" u="none" strike="noStrike" cap="none">
                <a:solidFill>
                  <a:schemeClr val="dk1"/>
                </a:solidFill>
                <a:latin typeface="Rockwell"/>
                <a:ea typeface="Rockwell"/>
                <a:cs typeface="Rockwell"/>
                <a:sym typeface="Rockwell"/>
              </a:defRPr>
            </a:lvl3pPr>
            <a:lvl4pPr marL="1371600" marR="0" lvl="3" indent="0" algn="l" rtl="0">
              <a:spcBef>
                <a:spcPts val="0"/>
              </a:spcBef>
              <a:buNone/>
              <a:defRPr sz="1800" b="0" i="0" u="none" strike="noStrike" cap="none">
                <a:solidFill>
                  <a:schemeClr val="dk1"/>
                </a:solidFill>
                <a:latin typeface="Rockwell"/>
                <a:ea typeface="Rockwell"/>
                <a:cs typeface="Rockwell"/>
                <a:sym typeface="Rockwell"/>
              </a:defRPr>
            </a:lvl4pPr>
            <a:lvl5pPr marL="1828800" marR="0" lvl="4" indent="0" algn="l" rtl="0">
              <a:spcBef>
                <a:spcPts val="0"/>
              </a:spcBef>
              <a:buNone/>
              <a:defRPr sz="1800" b="0" i="0" u="none" strike="noStrike" cap="none">
                <a:solidFill>
                  <a:schemeClr val="dk1"/>
                </a:solidFill>
                <a:latin typeface="Rockwell"/>
                <a:ea typeface="Rockwell"/>
                <a:cs typeface="Rockwell"/>
                <a:sym typeface="Rockwell"/>
              </a:defRPr>
            </a:lvl5pPr>
            <a:lvl6pPr marL="2286000" marR="0" lvl="5" indent="0" algn="l" rtl="0">
              <a:spcBef>
                <a:spcPts val="0"/>
              </a:spcBef>
              <a:buNone/>
              <a:defRPr sz="1800" b="0" i="0" u="none" strike="noStrike" cap="none">
                <a:solidFill>
                  <a:schemeClr val="dk1"/>
                </a:solidFill>
                <a:latin typeface="Rockwell"/>
                <a:ea typeface="Rockwell"/>
                <a:cs typeface="Rockwell"/>
                <a:sym typeface="Rockwell"/>
              </a:defRPr>
            </a:lvl6pPr>
            <a:lvl7pPr marL="2743200" marR="0" lvl="6" indent="0" algn="l" rtl="0">
              <a:spcBef>
                <a:spcPts val="0"/>
              </a:spcBef>
              <a:buNone/>
              <a:defRPr sz="1800" b="0" i="0" u="none" strike="noStrike" cap="none">
                <a:solidFill>
                  <a:schemeClr val="dk1"/>
                </a:solidFill>
                <a:latin typeface="Rockwell"/>
                <a:ea typeface="Rockwell"/>
                <a:cs typeface="Rockwell"/>
                <a:sym typeface="Rockwell"/>
              </a:defRPr>
            </a:lvl7pPr>
            <a:lvl8pPr marL="3200400" marR="0" lvl="7" indent="0" algn="l" rtl="0">
              <a:spcBef>
                <a:spcPts val="0"/>
              </a:spcBef>
              <a:buNone/>
              <a:defRPr sz="1800" b="0" i="0" u="none" strike="noStrike" cap="none">
                <a:solidFill>
                  <a:schemeClr val="dk1"/>
                </a:solidFill>
                <a:latin typeface="Rockwell"/>
                <a:ea typeface="Rockwell"/>
                <a:cs typeface="Rockwell"/>
                <a:sym typeface="Rockwell"/>
              </a:defRPr>
            </a:lvl8pPr>
            <a:lvl9pPr marL="3657600" marR="0" lvl="8" indent="0" algn="l" rtl="0">
              <a:spcBef>
                <a:spcPts val="0"/>
              </a:spcBef>
              <a:buNone/>
              <a:defRPr sz="1800" b="0" i="0" u="none" strike="noStrike" cap="none">
                <a:solidFill>
                  <a:schemeClr val="dk1"/>
                </a:solidFill>
                <a:latin typeface="Rockwell"/>
                <a:ea typeface="Rockwell"/>
                <a:cs typeface="Rockwell"/>
                <a:sym typeface="Rockwell"/>
              </a:defRPr>
            </a:lvl9pPr>
          </a:lstStyle>
          <a:p>
            <a:endParaRPr/>
          </a:p>
        </p:txBody>
      </p:sp>
      <p:sp>
        <p:nvSpPr>
          <p:cNvPr id="73" name="Shape 73"/>
          <p:cNvSpPr txBox="1">
            <a:spLocks noGrp="1"/>
          </p:cNvSpPr>
          <p:nvPr>
            <p:ph type="ftr" idx="11"/>
          </p:nvPr>
        </p:nvSpPr>
        <p:spPr>
          <a:xfrm>
            <a:off x="201706" y="6423585"/>
            <a:ext cx="6122893" cy="365125"/>
          </a:xfrm>
          <a:prstGeom prst="rect">
            <a:avLst/>
          </a:prstGeom>
          <a:noFill/>
          <a:ln>
            <a:noFill/>
          </a:ln>
        </p:spPr>
        <p:txBody>
          <a:bodyPr lIns="91425" tIns="91425" rIns="91425" bIns="91425" anchor="ctr" anchorCtr="0"/>
          <a:lstStyle>
            <a:lvl1pPr marL="0" marR="0" lvl="0" indent="0" algn="l" rtl="0">
              <a:spcBef>
                <a:spcPts val="0"/>
              </a:spcBef>
              <a:buNone/>
              <a:defRPr sz="1100">
                <a:solidFill>
                  <a:srgbClr val="595959"/>
                </a:solidFill>
                <a:latin typeface="Rockwell"/>
                <a:ea typeface="Rockwell"/>
                <a:cs typeface="Rockwell"/>
                <a:sym typeface="Rockwell"/>
              </a:defRPr>
            </a:lvl1pPr>
            <a:lvl2pPr marL="457200" marR="0" lvl="1" indent="0" algn="l" rtl="0">
              <a:spcBef>
                <a:spcPts val="0"/>
              </a:spcBef>
              <a:buNone/>
              <a:defRPr sz="1800" b="0" i="0" u="none" strike="noStrike" cap="none">
                <a:solidFill>
                  <a:schemeClr val="dk1"/>
                </a:solidFill>
                <a:latin typeface="Rockwell"/>
                <a:ea typeface="Rockwell"/>
                <a:cs typeface="Rockwell"/>
                <a:sym typeface="Rockwell"/>
              </a:defRPr>
            </a:lvl2pPr>
            <a:lvl3pPr marL="914400" marR="0" lvl="2" indent="0" algn="l" rtl="0">
              <a:spcBef>
                <a:spcPts val="0"/>
              </a:spcBef>
              <a:buNone/>
              <a:defRPr sz="1800" b="0" i="0" u="none" strike="noStrike" cap="none">
                <a:solidFill>
                  <a:schemeClr val="dk1"/>
                </a:solidFill>
                <a:latin typeface="Rockwell"/>
                <a:ea typeface="Rockwell"/>
                <a:cs typeface="Rockwell"/>
                <a:sym typeface="Rockwell"/>
              </a:defRPr>
            </a:lvl3pPr>
            <a:lvl4pPr marL="1371600" marR="0" lvl="3" indent="0" algn="l" rtl="0">
              <a:spcBef>
                <a:spcPts val="0"/>
              </a:spcBef>
              <a:buNone/>
              <a:defRPr sz="1800" b="0" i="0" u="none" strike="noStrike" cap="none">
                <a:solidFill>
                  <a:schemeClr val="dk1"/>
                </a:solidFill>
                <a:latin typeface="Rockwell"/>
                <a:ea typeface="Rockwell"/>
                <a:cs typeface="Rockwell"/>
                <a:sym typeface="Rockwell"/>
              </a:defRPr>
            </a:lvl4pPr>
            <a:lvl5pPr marL="1828800" marR="0" lvl="4" indent="0" algn="l" rtl="0">
              <a:spcBef>
                <a:spcPts val="0"/>
              </a:spcBef>
              <a:buNone/>
              <a:defRPr sz="1800" b="0" i="0" u="none" strike="noStrike" cap="none">
                <a:solidFill>
                  <a:schemeClr val="dk1"/>
                </a:solidFill>
                <a:latin typeface="Rockwell"/>
                <a:ea typeface="Rockwell"/>
                <a:cs typeface="Rockwell"/>
                <a:sym typeface="Rockwell"/>
              </a:defRPr>
            </a:lvl5pPr>
            <a:lvl6pPr marL="2286000" marR="0" lvl="5" indent="0" algn="l" rtl="0">
              <a:spcBef>
                <a:spcPts val="0"/>
              </a:spcBef>
              <a:buNone/>
              <a:defRPr sz="1800" b="0" i="0" u="none" strike="noStrike" cap="none">
                <a:solidFill>
                  <a:schemeClr val="dk1"/>
                </a:solidFill>
                <a:latin typeface="Rockwell"/>
                <a:ea typeface="Rockwell"/>
                <a:cs typeface="Rockwell"/>
                <a:sym typeface="Rockwell"/>
              </a:defRPr>
            </a:lvl6pPr>
            <a:lvl7pPr marL="2743200" marR="0" lvl="6" indent="0" algn="l" rtl="0">
              <a:spcBef>
                <a:spcPts val="0"/>
              </a:spcBef>
              <a:buNone/>
              <a:defRPr sz="1800" b="0" i="0" u="none" strike="noStrike" cap="none">
                <a:solidFill>
                  <a:schemeClr val="dk1"/>
                </a:solidFill>
                <a:latin typeface="Rockwell"/>
                <a:ea typeface="Rockwell"/>
                <a:cs typeface="Rockwell"/>
                <a:sym typeface="Rockwell"/>
              </a:defRPr>
            </a:lvl7pPr>
            <a:lvl8pPr marL="3200400" marR="0" lvl="7" indent="0" algn="l" rtl="0">
              <a:spcBef>
                <a:spcPts val="0"/>
              </a:spcBef>
              <a:buNone/>
              <a:defRPr sz="1800" b="0" i="0" u="none" strike="noStrike" cap="none">
                <a:solidFill>
                  <a:schemeClr val="dk1"/>
                </a:solidFill>
                <a:latin typeface="Rockwell"/>
                <a:ea typeface="Rockwell"/>
                <a:cs typeface="Rockwell"/>
                <a:sym typeface="Rockwell"/>
              </a:defRPr>
            </a:lvl8pPr>
            <a:lvl9pPr marL="3657600" marR="0" lvl="8" indent="0" algn="l" rtl="0">
              <a:spcBef>
                <a:spcPts val="0"/>
              </a:spcBef>
              <a:buNone/>
              <a:defRPr sz="1800" b="0" i="0" u="none" strike="noStrike" cap="none">
                <a:solidFill>
                  <a:schemeClr val="dk1"/>
                </a:solidFill>
                <a:latin typeface="Rockwell"/>
                <a:ea typeface="Rockwell"/>
                <a:cs typeface="Rockwell"/>
                <a:sym typeface="Rockwell"/>
              </a:defRPr>
            </a:lvl9pPr>
          </a:lstStyle>
          <a:p>
            <a:endParaRPr/>
          </a:p>
        </p:txBody>
      </p:sp>
      <p:sp>
        <p:nvSpPr>
          <p:cNvPr id="74" name="Shape 74"/>
          <p:cNvSpPr txBox="1">
            <a:spLocks noGrp="1"/>
          </p:cNvSpPr>
          <p:nvPr>
            <p:ph type="sldNum" idx="12"/>
          </p:nvPr>
        </p:nvSpPr>
        <p:spPr>
          <a:xfrm>
            <a:off x="8305800" y="242234"/>
            <a:ext cx="554037"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400">
                <a:solidFill>
                  <a:schemeClr val="lt1"/>
                </a:solidFill>
                <a:latin typeface="Rockwell"/>
                <a:ea typeface="Rockwell"/>
                <a:cs typeface="Rockwell"/>
                <a:sym typeface="Rockwell"/>
              </a:rPr>
              <a:t>‹#›</a:t>
            </a:fld>
            <a:endParaRPr lang="en-US" sz="1400">
              <a:solidFill>
                <a:schemeClr val="lt1"/>
              </a:solidFill>
              <a:latin typeface="Rockwell"/>
              <a:ea typeface="Rockwell"/>
              <a:cs typeface="Rockwell"/>
              <a:sym typeface="Rockwell"/>
            </a:endParaRPr>
          </a:p>
        </p:txBody>
      </p:sp>
      <p:sp>
        <p:nvSpPr>
          <p:cNvPr id="75" name="Shape 75"/>
          <p:cNvSpPr txBox="1"/>
          <p:nvPr/>
        </p:nvSpPr>
        <p:spPr>
          <a:xfrm>
            <a:off x="223185" y="228600"/>
            <a:ext cx="260908" cy="553997"/>
          </a:xfrm>
          <a:prstGeom prst="rect">
            <a:avLst/>
          </a:prstGeom>
          <a:noFill/>
          <a:ln>
            <a:noFill/>
          </a:ln>
        </p:spPr>
        <p:txBody>
          <a:bodyPr lIns="0" tIns="0" rIns="0" bIns="0" anchor="t" anchorCtr="0">
            <a:noAutofit/>
          </a:bodyPr>
          <a:lstStyle/>
          <a:p>
            <a:pPr marL="0" marR="0" lvl="0" indent="0" algn="l" rtl="0">
              <a:spcBef>
                <a:spcPts val="0"/>
              </a:spcBef>
              <a:buSzPct val="25000"/>
              <a:buNone/>
            </a:pPr>
            <a:r>
              <a:rPr lang="en-US" sz="3600" b="1">
                <a:solidFill>
                  <a:srgbClr val="9FC3E3"/>
                </a:solidFill>
                <a:latin typeface="Rockwell"/>
                <a:ea typeface="Rockwell"/>
                <a:cs typeface="Rockwell"/>
                <a:sym typeface="Rockwell"/>
              </a:rPr>
              <a:t>+</a:t>
            </a:r>
          </a:p>
        </p:txBody>
      </p:sp>
      <p:sp>
        <p:nvSpPr>
          <p:cNvPr id="76" name="Shape 76"/>
          <p:cNvSpPr txBox="1">
            <a:spLocks noGrp="1"/>
          </p:cNvSpPr>
          <p:nvPr>
            <p:ph type="body" idx="2"/>
          </p:nvPr>
        </p:nvSpPr>
        <p:spPr>
          <a:xfrm>
            <a:off x="498518" y="1129553"/>
            <a:ext cx="7558959" cy="774700"/>
          </a:xfrm>
          <a:prstGeom prst="rect">
            <a:avLst/>
          </a:prstGeom>
          <a:noFill/>
          <a:ln>
            <a:noFill/>
          </a:ln>
        </p:spPr>
        <p:txBody>
          <a:bodyPr lIns="91425" tIns="91425" rIns="91425" bIns="91425" anchor="t" anchorCtr="0"/>
          <a:lstStyle>
            <a:lvl1pPr marL="0" marR="0" lvl="0" indent="0" algn="l" rtl="0">
              <a:spcBef>
                <a:spcPts val="2000"/>
              </a:spcBef>
              <a:buClr>
                <a:schemeClr val="accent1"/>
              </a:buClr>
              <a:buFont typeface="Noto Sans Symbols"/>
              <a:buNone/>
              <a:defRPr sz="2400" b="0" i="0" u="none" strike="noStrike" cap="none">
                <a:solidFill>
                  <a:schemeClr val="accent3"/>
                </a:solidFill>
                <a:latin typeface="Rockwell"/>
                <a:ea typeface="Rockwell"/>
                <a:cs typeface="Rockwell"/>
                <a:sym typeface="Rockwell"/>
              </a:defRPr>
            </a:lvl1pPr>
            <a:lvl2pPr marL="457200" marR="0" lvl="1" indent="0" algn="l" rtl="0">
              <a:spcBef>
                <a:spcPts val="600"/>
              </a:spcBef>
              <a:buClr>
                <a:srgbClr val="9FC3E3"/>
              </a:buClr>
              <a:buFont typeface="Noto Sans Symbols"/>
              <a:buNone/>
              <a:defRPr sz="1200" b="0" i="0" u="none" strike="noStrike" cap="none">
                <a:solidFill>
                  <a:srgbClr val="595959"/>
                </a:solidFill>
                <a:latin typeface="Rockwell"/>
                <a:ea typeface="Rockwell"/>
                <a:cs typeface="Rockwell"/>
                <a:sym typeface="Rockwell"/>
              </a:defRPr>
            </a:lvl2pPr>
            <a:lvl3pPr marL="914400" marR="0" lvl="2" indent="0" algn="l" rtl="0">
              <a:spcBef>
                <a:spcPts val="600"/>
              </a:spcBef>
              <a:buClr>
                <a:schemeClr val="accent1"/>
              </a:buClr>
              <a:buFont typeface="Noto Sans Symbols"/>
              <a:buNone/>
              <a:defRPr sz="1000" b="0" i="0" u="none" strike="noStrike" cap="none">
                <a:solidFill>
                  <a:srgbClr val="595959"/>
                </a:solidFill>
                <a:latin typeface="Rockwell"/>
                <a:ea typeface="Rockwell"/>
                <a:cs typeface="Rockwell"/>
                <a:sym typeface="Rockwell"/>
              </a:defRPr>
            </a:lvl3pPr>
            <a:lvl4pPr marL="1371600" marR="0" lvl="3" indent="0" algn="l" rtl="0">
              <a:spcBef>
                <a:spcPts val="600"/>
              </a:spcBef>
              <a:buClr>
                <a:srgbClr val="9FC3E3"/>
              </a:buClr>
              <a:buFont typeface="Noto Sans Symbols"/>
              <a:buNone/>
              <a:defRPr sz="900" b="0" i="0" u="none" strike="noStrike" cap="none">
                <a:solidFill>
                  <a:srgbClr val="595959"/>
                </a:solidFill>
                <a:latin typeface="Rockwell"/>
                <a:ea typeface="Rockwell"/>
                <a:cs typeface="Rockwell"/>
                <a:sym typeface="Rockwell"/>
              </a:defRPr>
            </a:lvl4pPr>
            <a:lvl5pPr marL="1828800" marR="0" lvl="4" indent="0" algn="l" rtl="0">
              <a:spcBef>
                <a:spcPts val="600"/>
              </a:spcBef>
              <a:buClr>
                <a:schemeClr val="accent1"/>
              </a:buClr>
              <a:buFont typeface="Noto Sans Symbols"/>
              <a:buNone/>
              <a:defRPr sz="900" b="0" i="0" u="none" strike="noStrike" cap="none">
                <a:solidFill>
                  <a:srgbClr val="595959"/>
                </a:solidFill>
                <a:latin typeface="Rockwell"/>
                <a:ea typeface="Rockwell"/>
                <a:cs typeface="Rockwell"/>
                <a:sym typeface="Rockwell"/>
              </a:defRPr>
            </a:lvl5pPr>
            <a:lvl6pPr marL="2286000" marR="0" lvl="5" indent="0" algn="l" rtl="0">
              <a:spcBef>
                <a:spcPts val="180"/>
              </a:spcBef>
              <a:buClr>
                <a:srgbClr val="9FC3E3"/>
              </a:buClr>
              <a:buFont typeface="Noto Sans Symbols"/>
              <a:buNone/>
              <a:defRPr sz="900" b="0" i="0" u="none" strike="noStrike" cap="none">
                <a:solidFill>
                  <a:srgbClr val="595959"/>
                </a:solidFill>
                <a:latin typeface="Rockwell"/>
                <a:ea typeface="Rockwell"/>
                <a:cs typeface="Rockwell"/>
                <a:sym typeface="Rockwell"/>
              </a:defRPr>
            </a:lvl6pPr>
            <a:lvl7pPr marL="2743200" marR="0" lvl="6" indent="0" algn="l" rtl="0">
              <a:spcBef>
                <a:spcPts val="180"/>
              </a:spcBef>
              <a:buClr>
                <a:schemeClr val="accent1"/>
              </a:buClr>
              <a:buFont typeface="Noto Sans Symbols"/>
              <a:buNone/>
              <a:defRPr sz="900" b="0" i="0" u="none" strike="noStrike" cap="none">
                <a:solidFill>
                  <a:srgbClr val="595959"/>
                </a:solidFill>
                <a:latin typeface="Rockwell"/>
                <a:ea typeface="Rockwell"/>
                <a:cs typeface="Rockwell"/>
                <a:sym typeface="Rockwell"/>
              </a:defRPr>
            </a:lvl7pPr>
            <a:lvl8pPr marL="3200400" marR="0" lvl="7" indent="0" algn="l" rtl="0">
              <a:spcBef>
                <a:spcPts val="180"/>
              </a:spcBef>
              <a:buClr>
                <a:srgbClr val="9FC3E3"/>
              </a:buClr>
              <a:buFont typeface="Noto Sans Symbols"/>
              <a:buNone/>
              <a:defRPr sz="900" b="0" i="0" u="none" strike="noStrike" cap="none">
                <a:solidFill>
                  <a:srgbClr val="595959"/>
                </a:solidFill>
                <a:latin typeface="Rockwell"/>
                <a:ea typeface="Rockwell"/>
                <a:cs typeface="Rockwell"/>
                <a:sym typeface="Rockwell"/>
              </a:defRPr>
            </a:lvl8pPr>
            <a:lvl9pPr marL="3657600" marR="0" lvl="8" indent="0" algn="l" rtl="0">
              <a:spcBef>
                <a:spcPts val="180"/>
              </a:spcBef>
              <a:buClr>
                <a:schemeClr val="accent1"/>
              </a:buClr>
              <a:buFont typeface="Noto Sans Symbols"/>
              <a:buNone/>
              <a:defRPr sz="900" b="0" i="0" u="none" strike="noStrike" cap="none">
                <a:solidFill>
                  <a:srgbClr val="595959"/>
                </a:solidFill>
                <a:latin typeface="Rockwell"/>
                <a:ea typeface="Rockwell"/>
                <a:cs typeface="Rockwell"/>
                <a:sym typeface="Rockwel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Title Slide with 2 Pictures">
    <p:spTree>
      <p:nvGrpSpPr>
        <p:cNvPr id="1" name="Shape 77"/>
        <p:cNvGrpSpPr/>
        <p:nvPr/>
      </p:nvGrpSpPr>
      <p:grpSpPr>
        <a:xfrm>
          <a:off x="0" y="0"/>
          <a:ext cx="0" cy="0"/>
          <a:chOff x="0" y="0"/>
          <a:chExt cx="0" cy="0"/>
        </a:xfrm>
      </p:grpSpPr>
      <p:sp>
        <p:nvSpPr>
          <p:cNvPr id="78" name="Shape 78"/>
          <p:cNvSpPr txBox="1">
            <a:spLocks noGrp="1"/>
          </p:cNvSpPr>
          <p:nvPr>
            <p:ph type="ctrTitle"/>
          </p:nvPr>
        </p:nvSpPr>
        <p:spPr>
          <a:xfrm>
            <a:off x="4800600" y="4624667"/>
            <a:ext cx="4038599" cy="933450"/>
          </a:xfrm>
          <a:prstGeom prst="rect">
            <a:avLst/>
          </a:prstGeom>
          <a:noFill/>
          <a:ln>
            <a:noFill/>
          </a:ln>
        </p:spPr>
        <p:txBody>
          <a:bodyPr lIns="91425" tIns="91425" rIns="91425" bIns="91425" anchor="t" anchorCtr="0"/>
          <a:lstStyle>
            <a:lvl1pPr marL="0" marR="0" lvl="0" indent="0" algn="l" rtl="0">
              <a:spcBef>
                <a:spcPts val="0"/>
              </a:spcBef>
              <a:buClr>
                <a:schemeClr val="accent1"/>
              </a:buClr>
              <a:buFont typeface="Rockwell"/>
              <a:buNone/>
              <a:defRPr sz="2800" b="0" i="0" u="none" strike="noStrike" cap="none">
                <a:solidFill>
                  <a:schemeClr val="accent1"/>
                </a:solidFill>
                <a:latin typeface="Rockwell"/>
                <a:ea typeface="Rockwell"/>
                <a:cs typeface="Rockwell"/>
                <a:sym typeface="Rockwel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9" name="Shape 79"/>
          <p:cNvSpPr txBox="1">
            <a:spLocks noGrp="1"/>
          </p:cNvSpPr>
          <p:nvPr>
            <p:ph type="subTitle" idx="1"/>
          </p:nvPr>
        </p:nvSpPr>
        <p:spPr>
          <a:xfrm>
            <a:off x="4800600" y="5562598"/>
            <a:ext cx="4038599" cy="748552"/>
          </a:xfrm>
          <a:prstGeom prst="rect">
            <a:avLst/>
          </a:prstGeom>
          <a:noFill/>
          <a:ln>
            <a:noFill/>
          </a:ln>
        </p:spPr>
        <p:txBody>
          <a:bodyPr lIns="91425" tIns="91425" rIns="91425" bIns="91425" anchor="t" anchorCtr="0"/>
          <a:lstStyle>
            <a:lvl1pPr marL="0" marR="0" lvl="0" indent="0" algn="l" rtl="0">
              <a:spcBef>
                <a:spcPts val="300"/>
              </a:spcBef>
              <a:buClr>
                <a:schemeClr val="accent1"/>
              </a:buClr>
              <a:buFont typeface="Noto Sans Symbols"/>
              <a:buNone/>
              <a:defRPr sz="1400" b="0" i="0" u="none" strike="noStrike" cap="none">
                <a:solidFill>
                  <a:srgbClr val="888888"/>
                </a:solidFill>
                <a:latin typeface="Rockwell"/>
                <a:ea typeface="Rockwell"/>
                <a:cs typeface="Rockwell"/>
                <a:sym typeface="Rockwell"/>
              </a:defRPr>
            </a:lvl1pPr>
            <a:lvl2pPr marL="457200" marR="0" lvl="1" indent="0" algn="ctr" rtl="0">
              <a:spcBef>
                <a:spcPts val="600"/>
              </a:spcBef>
              <a:buClr>
                <a:srgbClr val="9FC3E3"/>
              </a:buClr>
              <a:buFont typeface="Noto Sans Symbols"/>
              <a:buNone/>
              <a:defRPr sz="1800" b="0" i="0" u="none" strike="noStrike" cap="none">
                <a:solidFill>
                  <a:srgbClr val="888888"/>
                </a:solidFill>
                <a:latin typeface="Rockwell"/>
                <a:ea typeface="Rockwell"/>
                <a:cs typeface="Rockwell"/>
                <a:sym typeface="Rockwell"/>
              </a:defRPr>
            </a:lvl2pPr>
            <a:lvl3pPr marL="914400" marR="0" lvl="2" indent="0" algn="ctr" rtl="0">
              <a:spcBef>
                <a:spcPts val="600"/>
              </a:spcBef>
              <a:buClr>
                <a:schemeClr val="accent1"/>
              </a:buClr>
              <a:buFont typeface="Noto Sans Symbols"/>
              <a:buNone/>
              <a:defRPr sz="1800" b="0" i="0" u="none" strike="noStrike" cap="none">
                <a:solidFill>
                  <a:srgbClr val="888888"/>
                </a:solidFill>
                <a:latin typeface="Rockwell"/>
                <a:ea typeface="Rockwell"/>
                <a:cs typeface="Rockwell"/>
                <a:sym typeface="Rockwell"/>
              </a:defRPr>
            </a:lvl3pPr>
            <a:lvl4pPr marL="1371600" marR="0" lvl="3" indent="0" algn="ctr" rtl="0">
              <a:spcBef>
                <a:spcPts val="600"/>
              </a:spcBef>
              <a:buClr>
                <a:srgbClr val="9FC3E3"/>
              </a:buClr>
              <a:buFont typeface="Noto Sans Symbols"/>
              <a:buNone/>
              <a:defRPr sz="1800" b="0" i="0" u="none" strike="noStrike" cap="none">
                <a:solidFill>
                  <a:srgbClr val="888888"/>
                </a:solidFill>
                <a:latin typeface="Rockwell"/>
                <a:ea typeface="Rockwell"/>
                <a:cs typeface="Rockwell"/>
                <a:sym typeface="Rockwell"/>
              </a:defRPr>
            </a:lvl4pPr>
            <a:lvl5pPr marL="1828800" marR="0" lvl="4" indent="0" algn="ctr" rtl="0">
              <a:spcBef>
                <a:spcPts val="600"/>
              </a:spcBef>
              <a:buClr>
                <a:schemeClr val="accent1"/>
              </a:buClr>
              <a:buFont typeface="Noto Sans Symbols"/>
              <a:buNone/>
              <a:defRPr sz="1800" b="0" i="0" u="none" strike="noStrike" cap="none">
                <a:solidFill>
                  <a:srgbClr val="888888"/>
                </a:solidFill>
                <a:latin typeface="Rockwell"/>
                <a:ea typeface="Rockwell"/>
                <a:cs typeface="Rockwell"/>
                <a:sym typeface="Rockwell"/>
              </a:defRPr>
            </a:lvl5pPr>
            <a:lvl6pPr marL="2286000" marR="0" lvl="5" indent="0" algn="ctr" rtl="0">
              <a:spcBef>
                <a:spcPts val="360"/>
              </a:spcBef>
              <a:buClr>
                <a:srgbClr val="9FC3E3"/>
              </a:buClr>
              <a:buFont typeface="Noto Sans Symbols"/>
              <a:buNone/>
              <a:defRPr sz="1800" b="0" i="0" u="none" strike="noStrike" cap="none">
                <a:solidFill>
                  <a:srgbClr val="888888"/>
                </a:solidFill>
                <a:latin typeface="Rockwell"/>
                <a:ea typeface="Rockwell"/>
                <a:cs typeface="Rockwell"/>
                <a:sym typeface="Rockwell"/>
              </a:defRPr>
            </a:lvl6pPr>
            <a:lvl7pPr marL="2743200" marR="0" lvl="6" indent="0" algn="ctr" rtl="0">
              <a:spcBef>
                <a:spcPts val="360"/>
              </a:spcBef>
              <a:buClr>
                <a:schemeClr val="accent1"/>
              </a:buClr>
              <a:buFont typeface="Noto Sans Symbols"/>
              <a:buNone/>
              <a:defRPr sz="1800" b="0" i="0" u="none" strike="noStrike" cap="none">
                <a:solidFill>
                  <a:srgbClr val="888888"/>
                </a:solidFill>
                <a:latin typeface="Rockwell"/>
                <a:ea typeface="Rockwell"/>
                <a:cs typeface="Rockwell"/>
                <a:sym typeface="Rockwell"/>
              </a:defRPr>
            </a:lvl7pPr>
            <a:lvl8pPr marL="3200400" marR="0" lvl="7" indent="0" algn="ctr" rtl="0">
              <a:spcBef>
                <a:spcPts val="360"/>
              </a:spcBef>
              <a:buClr>
                <a:srgbClr val="9FC3E3"/>
              </a:buClr>
              <a:buFont typeface="Noto Sans Symbols"/>
              <a:buNone/>
              <a:defRPr sz="1800" b="0" i="0" u="none" strike="noStrike" cap="none">
                <a:solidFill>
                  <a:srgbClr val="888888"/>
                </a:solidFill>
                <a:latin typeface="Rockwell"/>
                <a:ea typeface="Rockwell"/>
                <a:cs typeface="Rockwell"/>
                <a:sym typeface="Rockwell"/>
              </a:defRPr>
            </a:lvl8pPr>
            <a:lvl9pPr marL="3657600" marR="0" lvl="8" indent="0" algn="ctr" rtl="0">
              <a:spcBef>
                <a:spcPts val="360"/>
              </a:spcBef>
              <a:buClr>
                <a:schemeClr val="accent1"/>
              </a:buClr>
              <a:buFont typeface="Noto Sans Symbols"/>
              <a:buNone/>
              <a:defRPr sz="1800" b="0" i="0" u="none" strike="noStrike" cap="none">
                <a:solidFill>
                  <a:srgbClr val="888888"/>
                </a:solidFill>
                <a:latin typeface="Rockwell"/>
                <a:ea typeface="Rockwell"/>
                <a:cs typeface="Rockwell"/>
                <a:sym typeface="Rockwell"/>
              </a:defRPr>
            </a:lvl9pPr>
          </a:lstStyle>
          <a:p>
            <a:endParaRPr/>
          </a:p>
        </p:txBody>
      </p:sp>
      <p:sp>
        <p:nvSpPr>
          <p:cNvPr id="80" name="Shape 80"/>
          <p:cNvSpPr txBox="1">
            <a:spLocks noGrp="1"/>
          </p:cNvSpPr>
          <p:nvPr>
            <p:ph type="dt" idx="10"/>
          </p:nvPr>
        </p:nvSpPr>
        <p:spPr>
          <a:xfrm>
            <a:off x="4800600" y="6425639"/>
            <a:ext cx="1232646" cy="365125"/>
          </a:xfrm>
          <a:prstGeom prst="rect">
            <a:avLst/>
          </a:prstGeom>
          <a:noFill/>
          <a:ln>
            <a:noFill/>
          </a:ln>
        </p:spPr>
        <p:txBody>
          <a:bodyPr lIns="91425" tIns="91425" rIns="91425" bIns="91425" anchor="ctr" anchorCtr="0"/>
          <a:lstStyle>
            <a:lvl1pPr marL="0" marR="0" lvl="0" indent="0" algn="l" rtl="0">
              <a:spcBef>
                <a:spcPts val="0"/>
              </a:spcBef>
              <a:buNone/>
              <a:defRPr sz="1100">
                <a:solidFill>
                  <a:srgbClr val="595959"/>
                </a:solidFill>
                <a:latin typeface="Rockwell"/>
                <a:ea typeface="Rockwell"/>
                <a:cs typeface="Rockwell"/>
                <a:sym typeface="Rockwell"/>
              </a:defRPr>
            </a:lvl1pPr>
            <a:lvl2pPr marL="457200" marR="0" lvl="1" indent="0" algn="l" rtl="0">
              <a:spcBef>
                <a:spcPts val="0"/>
              </a:spcBef>
              <a:buNone/>
              <a:defRPr sz="1800" b="0" i="0" u="none" strike="noStrike" cap="none">
                <a:solidFill>
                  <a:schemeClr val="dk1"/>
                </a:solidFill>
                <a:latin typeface="Rockwell"/>
                <a:ea typeface="Rockwell"/>
                <a:cs typeface="Rockwell"/>
                <a:sym typeface="Rockwell"/>
              </a:defRPr>
            </a:lvl2pPr>
            <a:lvl3pPr marL="914400" marR="0" lvl="2" indent="0" algn="l" rtl="0">
              <a:spcBef>
                <a:spcPts val="0"/>
              </a:spcBef>
              <a:buNone/>
              <a:defRPr sz="1800" b="0" i="0" u="none" strike="noStrike" cap="none">
                <a:solidFill>
                  <a:schemeClr val="dk1"/>
                </a:solidFill>
                <a:latin typeface="Rockwell"/>
                <a:ea typeface="Rockwell"/>
                <a:cs typeface="Rockwell"/>
                <a:sym typeface="Rockwell"/>
              </a:defRPr>
            </a:lvl3pPr>
            <a:lvl4pPr marL="1371600" marR="0" lvl="3" indent="0" algn="l" rtl="0">
              <a:spcBef>
                <a:spcPts val="0"/>
              </a:spcBef>
              <a:buNone/>
              <a:defRPr sz="1800" b="0" i="0" u="none" strike="noStrike" cap="none">
                <a:solidFill>
                  <a:schemeClr val="dk1"/>
                </a:solidFill>
                <a:latin typeface="Rockwell"/>
                <a:ea typeface="Rockwell"/>
                <a:cs typeface="Rockwell"/>
                <a:sym typeface="Rockwell"/>
              </a:defRPr>
            </a:lvl4pPr>
            <a:lvl5pPr marL="1828800" marR="0" lvl="4" indent="0" algn="l" rtl="0">
              <a:spcBef>
                <a:spcPts val="0"/>
              </a:spcBef>
              <a:buNone/>
              <a:defRPr sz="1800" b="0" i="0" u="none" strike="noStrike" cap="none">
                <a:solidFill>
                  <a:schemeClr val="dk1"/>
                </a:solidFill>
                <a:latin typeface="Rockwell"/>
                <a:ea typeface="Rockwell"/>
                <a:cs typeface="Rockwell"/>
                <a:sym typeface="Rockwell"/>
              </a:defRPr>
            </a:lvl5pPr>
            <a:lvl6pPr marL="2286000" marR="0" lvl="5" indent="0" algn="l" rtl="0">
              <a:spcBef>
                <a:spcPts val="0"/>
              </a:spcBef>
              <a:buNone/>
              <a:defRPr sz="1800" b="0" i="0" u="none" strike="noStrike" cap="none">
                <a:solidFill>
                  <a:schemeClr val="dk1"/>
                </a:solidFill>
                <a:latin typeface="Rockwell"/>
                <a:ea typeface="Rockwell"/>
                <a:cs typeface="Rockwell"/>
                <a:sym typeface="Rockwell"/>
              </a:defRPr>
            </a:lvl6pPr>
            <a:lvl7pPr marL="2743200" marR="0" lvl="6" indent="0" algn="l" rtl="0">
              <a:spcBef>
                <a:spcPts val="0"/>
              </a:spcBef>
              <a:buNone/>
              <a:defRPr sz="1800" b="0" i="0" u="none" strike="noStrike" cap="none">
                <a:solidFill>
                  <a:schemeClr val="dk1"/>
                </a:solidFill>
                <a:latin typeface="Rockwell"/>
                <a:ea typeface="Rockwell"/>
                <a:cs typeface="Rockwell"/>
                <a:sym typeface="Rockwell"/>
              </a:defRPr>
            </a:lvl7pPr>
            <a:lvl8pPr marL="3200400" marR="0" lvl="7" indent="0" algn="l" rtl="0">
              <a:spcBef>
                <a:spcPts val="0"/>
              </a:spcBef>
              <a:buNone/>
              <a:defRPr sz="1800" b="0" i="0" u="none" strike="noStrike" cap="none">
                <a:solidFill>
                  <a:schemeClr val="dk1"/>
                </a:solidFill>
                <a:latin typeface="Rockwell"/>
                <a:ea typeface="Rockwell"/>
                <a:cs typeface="Rockwell"/>
                <a:sym typeface="Rockwell"/>
              </a:defRPr>
            </a:lvl8pPr>
            <a:lvl9pPr marL="3657600" marR="0" lvl="8" indent="0" algn="l" rtl="0">
              <a:spcBef>
                <a:spcPts val="0"/>
              </a:spcBef>
              <a:buNone/>
              <a:defRPr sz="1800" b="0" i="0" u="none" strike="noStrike" cap="none">
                <a:solidFill>
                  <a:schemeClr val="dk1"/>
                </a:solidFill>
                <a:latin typeface="Rockwell"/>
                <a:ea typeface="Rockwell"/>
                <a:cs typeface="Rockwell"/>
                <a:sym typeface="Rockwell"/>
              </a:defRPr>
            </a:lvl9pPr>
          </a:lstStyle>
          <a:p>
            <a:endParaRPr/>
          </a:p>
        </p:txBody>
      </p:sp>
      <p:sp>
        <p:nvSpPr>
          <p:cNvPr id="81" name="Shape 81"/>
          <p:cNvSpPr txBox="1">
            <a:spLocks noGrp="1"/>
          </p:cNvSpPr>
          <p:nvPr>
            <p:ph type="ftr" idx="11"/>
          </p:nvPr>
        </p:nvSpPr>
        <p:spPr>
          <a:xfrm>
            <a:off x="6311153" y="6425639"/>
            <a:ext cx="2617694" cy="365125"/>
          </a:xfrm>
          <a:prstGeom prst="rect">
            <a:avLst/>
          </a:prstGeom>
          <a:noFill/>
          <a:ln>
            <a:noFill/>
          </a:ln>
        </p:spPr>
        <p:txBody>
          <a:bodyPr lIns="91425" tIns="91425" rIns="91425" bIns="91425" anchor="ctr" anchorCtr="0"/>
          <a:lstStyle>
            <a:lvl1pPr marL="0" marR="0" lvl="0" indent="0" algn="r" rtl="0">
              <a:spcBef>
                <a:spcPts val="0"/>
              </a:spcBef>
              <a:buNone/>
              <a:defRPr sz="1100">
                <a:solidFill>
                  <a:srgbClr val="595959"/>
                </a:solidFill>
                <a:latin typeface="Rockwell"/>
                <a:ea typeface="Rockwell"/>
                <a:cs typeface="Rockwell"/>
                <a:sym typeface="Rockwell"/>
              </a:defRPr>
            </a:lvl1pPr>
            <a:lvl2pPr marL="457200" marR="0" lvl="1" indent="0" algn="l" rtl="0">
              <a:spcBef>
                <a:spcPts val="0"/>
              </a:spcBef>
              <a:buNone/>
              <a:defRPr sz="1800" b="0" i="0" u="none" strike="noStrike" cap="none">
                <a:solidFill>
                  <a:schemeClr val="dk1"/>
                </a:solidFill>
                <a:latin typeface="Rockwell"/>
                <a:ea typeface="Rockwell"/>
                <a:cs typeface="Rockwell"/>
                <a:sym typeface="Rockwell"/>
              </a:defRPr>
            </a:lvl2pPr>
            <a:lvl3pPr marL="914400" marR="0" lvl="2" indent="0" algn="l" rtl="0">
              <a:spcBef>
                <a:spcPts val="0"/>
              </a:spcBef>
              <a:buNone/>
              <a:defRPr sz="1800" b="0" i="0" u="none" strike="noStrike" cap="none">
                <a:solidFill>
                  <a:schemeClr val="dk1"/>
                </a:solidFill>
                <a:latin typeface="Rockwell"/>
                <a:ea typeface="Rockwell"/>
                <a:cs typeface="Rockwell"/>
                <a:sym typeface="Rockwell"/>
              </a:defRPr>
            </a:lvl3pPr>
            <a:lvl4pPr marL="1371600" marR="0" lvl="3" indent="0" algn="l" rtl="0">
              <a:spcBef>
                <a:spcPts val="0"/>
              </a:spcBef>
              <a:buNone/>
              <a:defRPr sz="1800" b="0" i="0" u="none" strike="noStrike" cap="none">
                <a:solidFill>
                  <a:schemeClr val="dk1"/>
                </a:solidFill>
                <a:latin typeface="Rockwell"/>
                <a:ea typeface="Rockwell"/>
                <a:cs typeface="Rockwell"/>
                <a:sym typeface="Rockwell"/>
              </a:defRPr>
            </a:lvl4pPr>
            <a:lvl5pPr marL="1828800" marR="0" lvl="4" indent="0" algn="l" rtl="0">
              <a:spcBef>
                <a:spcPts val="0"/>
              </a:spcBef>
              <a:buNone/>
              <a:defRPr sz="1800" b="0" i="0" u="none" strike="noStrike" cap="none">
                <a:solidFill>
                  <a:schemeClr val="dk1"/>
                </a:solidFill>
                <a:latin typeface="Rockwell"/>
                <a:ea typeface="Rockwell"/>
                <a:cs typeface="Rockwell"/>
                <a:sym typeface="Rockwell"/>
              </a:defRPr>
            </a:lvl5pPr>
            <a:lvl6pPr marL="2286000" marR="0" lvl="5" indent="0" algn="l" rtl="0">
              <a:spcBef>
                <a:spcPts val="0"/>
              </a:spcBef>
              <a:buNone/>
              <a:defRPr sz="1800" b="0" i="0" u="none" strike="noStrike" cap="none">
                <a:solidFill>
                  <a:schemeClr val="dk1"/>
                </a:solidFill>
                <a:latin typeface="Rockwell"/>
                <a:ea typeface="Rockwell"/>
                <a:cs typeface="Rockwell"/>
                <a:sym typeface="Rockwell"/>
              </a:defRPr>
            </a:lvl6pPr>
            <a:lvl7pPr marL="2743200" marR="0" lvl="6" indent="0" algn="l" rtl="0">
              <a:spcBef>
                <a:spcPts val="0"/>
              </a:spcBef>
              <a:buNone/>
              <a:defRPr sz="1800" b="0" i="0" u="none" strike="noStrike" cap="none">
                <a:solidFill>
                  <a:schemeClr val="dk1"/>
                </a:solidFill>
                <a:latin typeface="Rockwell"/>
                <a:ea typeface="Rockwell"/>
                <a:cs typeface="Rockwell"/>
                <a:sym typeface="Rockwell"/>
              </a:defRPr>
            </a:lvl7pPr>
            <a:lvl8pPr marL="3200400" marR="0" lvl="7" indent="0" algn="l" rtl="0">
              <a:spcBef>
                <a:spcPts val="0"/>
              </a:spcBef>
              <a:buNone/>
              <a:defRPr sz="1800" b="0" i="0" u="none" strike="noStrike" cap="none">
                <a:solidFill>
                  <a:schemeClr val="dk1"/>
                </a:solidFill>
                <a:latin typeface="Rockwell"/>
                <a:ea typeface="Rockwell"/>
                <a:cs typeface="Rockwell"/>
                <a:sym typeface="Rockwell"/>
              </a:defRPr>
            </a:lvl8pPr>
            <a:lvl9pPr marL="3657600" marR="0" lvl="8" indent="0" algn="l" rtl="0">
              <a:spcBef>
                <a:spcPts val="0"/>
              </a:spcBef>
              <a:buNone/>
              <a:defRPr sz="1800" b="0" i="0" u="none" strike="noStrike" cap="none">
                <a:solidFill>
                  <a:schemeClr val="dk1"/>
                </a:solidFill>
                <a:latin typeface="Rockwell"/>
                <a:ea typeface="Rockwell"/>
                <a:cs typeface="Rockwell"/>
                <a:sym typeface="Rockwell"/>
              </a:defRPr>
            </a:lvl9pPr>
          </a:lstStyle>
          <a:p>
            <a:endParaRPr/>
          </a:p>
        </p:txBody>
      </p:sp>
      <p:sp>
        <p:nvSpPr>
          <p:cNvPr id="82" name="Shape 82"/>
          <p:cNvSpPr/>
          <p:nvPr/>
        </p:nvSpPr>
        <p:spPr>
          <a:xfrm>
            <a:off x="282575" y="228600"/>
            <a:ext cx="4235450" cy="4187952"/>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Rockwell"/>
              <a:ea typeface="Rockwell"/>
              <a:cs typeface="Rockwell"/>
              <a:sym typeface="Rockwell"/>
            </a:endParaRPr>
          </a:p>
        </p:txBody>
      </p:sp>
      <p:sp>
        <p:nvSpPr>
          <p:cNvPr id="83" name="Shape 83"/>
          <p:cNvSpPr/>
          <p:nvPr/>
        </p:nvSpPr>
        <p:spPr>
          <a:xfrm>
            <a:off x="6802438" y="228600"/>
            <a:ext cx="2057400" cy="2039112"/>
          </a:xfrm>
          <a:prstGeom prst="rect">
            <a:avLst/>
          </a:prstGeom>
          <a:solidFill>
            <a:schemeClr val="accent3"/>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Rockwell"/>
              <a:ea typeface="Rockwell"/>
              <a:cs typeface="Rockwell"/>
              <a:sym typeface="Rockwell"/>
            </a:endParaRPr>
          </a:p>
        </p:txBody>
      </p:sp>
      <p:sp>
        <p:nvSpPr>
          <p:cNvPr id="84" name="Shape 84"/>
          <p:cNvSpPr/>
          <p:nvPr/>
        </p:nvSpPr>
        <p:spPr>
          <a:xfrm>
            <a:off x="4624387" y="2377440"/>
            <a:ext cx="2057400" cy="2039112"/>
          </a:xfrm>
          <a:prstGeom prst="rect">
            <a:avLst/>
          </a:prstGeom>
          <a:solidFill>
            <a:schemeClr val="accent4"/>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Rockwell"/>
              <a:ea typeface="Rockwell"/>
              <a:cs typeface="Rockwell"/>
              <a:sym typeface="Rockwell"/>
            </a:endParaRPr>
          </a:p>
        </p:txBody>
      </p:sp>
      <p:sp>
        <p:nvSpPr>
          <p:cNvPr id="85" name="Shape 85"/>
          <p:cNvSpPr>
            <a:spLocks noGrp="1"/>
          </p:cNvSpPr>
          <p:nvPr>
            <p:ph type="pic" idx="2"/>
          </p:nvPr>
        </p:nvSpPr>
        <p:spPr>
          <a:xfrm>
            <a:off x="4624387" y="228600"/>
            <a:ext cx="2057400" cy="2039112"/>
          </a:xfrm>
          <a:prstGeom prst="rect">
            <a:avLst/>
          </a:prstGeom>
          <a:noFill/>
          <a:ln>
            <a:noFill/>
          </a:ln>
        </p:spPr>
        <p:txBody>
          <a:bodyPr lIns="91425" tIns="91425" rIns="91425" bIns="91425" anchor="t" anchorCtr="0"/>
          <a:lstStyle>
            <a:lvl1pPr marL="228600" marR="0" lvl="0" indent="-228600" algn="l" rtl="0">
              <a:spcBef>
                <a:spcPts val="2000"/>
              </a:spcBef>
              <a:buClr>
                <a:schemeClr val="accent1"/>
              </a:buClr>
              <a:buFont typeface="Noto Sans Symbols"/>
              <a:buNone/>
              <a:defRPr sz="2000" b="0" i="0" u="none" strike="noStrike" cap="none">
                <a:solidFill>
                  <a:srgbClr val="595959"/>
                </a:solidFill>
                <a:latin typeface="Rockwell"/>
                <a:ea typeface="Rockwell"/>
                <a:cs typeface="Rockwell"/>
                <a:sym typeface="Rockwell"/>
              </a:defRPr>
            </a:lvl1pPr>
            <a:lvl2pPr marL="457200" marR="0" lvl="1" indent="-142875" algn="l" rtl="0">
              <a:spcBef>
                <a:spcPts val="600"/>
              </a:spcBef>
              <a:buClr>
                <a:srgbClr val="9FC3E3"/>
              </a:buClr>
              <a:buSzPct val="75000"/>
              <a:buFont typeface="Noto Sans Symbols"/>
              <a:buChar char="■"/>
              <a:defRPr sz="1800" b="0" i="0" u="none" strike="noStrike" cap="none">
                <a:solidFill>
                  <a:srgbClr val="595959"/>
                </a:solidFill>
                <a:latin typeface="Rockwell"/>
                <a:ea typeface="Rockwell"/>
                <a:cs typeface="Rockwell"/>
                <a:sym typeface="Rockwell"/>
              </a:defRPr>
            </a:lvl2pPr>
            <a:lvl3pPr marL="685800" marR="0" lvl="2" indent="-142875" algn="l" rtl="0">
              <a:spcBef>
                <a:spcPts val="600"/>
              </a:spcBef>
              <a:buClr>
                <a:schemeClr val="accent1"/>
              </a:buClr>
              <a:buSzPct val="75000"/>
              <a:buFont typeface="Noto Sans Symbols"/>
              <a:buChar char="■"/>
              <a:defRPr sz="1800" b="0" i="0" u="none" strike="noStrike" cap="none">
                <a:solidFill>
                  <a:srgbClr val="595959"/>
                </a:solidFill>
                <a:latin typeface="Rockwell"/>
                <a:ea typeface="Rockwell"/>
                <a:cs typeface="Rockwell"/>
                <a:sym typeface="Rockwell"/>
              </a:defRPr>
            </a:lvl3pPr>
            <a:lvl4pPr marL="914400" marR="0" lvl="3" indent="-142875" algn="l" rtl="0">
              <a:spcBef>
                <a:spcPts val="600"/>
              </a:spcBef>
              <a:buClr>
                <a:srgbClr val="9FC3E3"/>
              </a:buClr>
              <a:buSzPct val="75000"/>
              <a:buFont typeface="Noto Sans Symbols"/>
              <a:buChar char="■"/>
              <a:defRPr sz="1800" b="0" i="0" u="none" strike="noStrike" cap="none">
                <a:solidFill>
                  <a:srgbClr val="595959"/>
                </a:solidFill>
                <a:latin typeface="Rockwell"/>
                <a:ea typeface="Rockwell"/>
                <a:cs typeface="Rockwell"/>
                <a:sym typeface="Rockwell"/>
              </a:defRPr>
            </a:lvl4pPr>
            <a:lvl5pPr marL="1143000" marR="0" lvl="4" indent="-142875" algn="l" rtl="0">
              <a:spcBef>
                <a:spcPts val="600"/>
              </a:spcBef>
              <a:buClr>
                <a:schemeClr val="accent1"/>
              </a:buClr>
              <a:buSzPct val="75000"/>
              <a:buFont typeface="Noto Sans Symbols"/>
              <a:buChar char="■"/>
              <a:defRPr sz="1800" b="0" i="0" u="none" strike="noStrike" cap="none">
                <a:solidFill>
                  <a:srgbClr val="595959"/>
                </a:solidFill>
                <a:latin typeface="Rockwell"/>
                <a:ea typeface="Rockwell"/>
                <a:cs typeface="Rockwell"/>
                <a:sym typeface="Rockwell"/>
              </a:defRPr>
            </a:lvl5pPr>
            <a:lvl6pPr marL="1377950" marR="0" lvl="5" indent="-149225" algn="l" rtl="0">
              <a:spcBef>
                <a:spcPts val="360"/>
              </a:spcBef>
              <a:buClr>
                <a:srgbClr val="9FC3E3"/>
              </a:buClr>
              <a:buSzPct val="75000"/>
              <a:buFont typeface="Noto Sans Symbols"/>
              <a:buChar char="■"/>
              <a:defRPr sz="1800" b="0" i="0" u="none" strike="noStrike" cap="none">
                <a:solidFill>
                  <a:srgbClr val="595959"/>
                </a:solidFill>
                <a:latin typeface="Rockwell"/>
                <a:ea typeface="Rockwell"/>
                <a:cs typeface="Rockwell"/>
                <a:sym typeface="Rockwell"/>
              </a:defRPr>
            </a:lvl6pPr>
            <a:lvl7pPr marL="1603375" marR="0" lvl="6" indent="-146050" algn="l" rtl="0">
              <a:spcBef>
                <a:spcPts val="360"/>
              </a:spcBef>
              <a:buClr>
                <a:schemeClr val="accent1"/>
              </a:buClr>
              <a:buSzPct val="75000"/>
              <a:buFont typeface="Noto Sans Symbols"/>
              <a:buChar char="■"/>
              <a:defRPr sz="1800" b="0" i="0" u="none" strike="noStrike" cap="none">
                <a:solidFill>
                  <a:srgbClr val="595959"/>
                </a:solidFill>
                <a:latin typeface="Rockwell"/>
                <a:ea typeface="Rockwell"/>
                <a:cs typeface="Rockwell"/>
                <a:sym typeface="Rockwell"/>
              </a:defRPr>
            </a:lvl7pPr>
            <a:lvl8pPr marL="1830388" marR="0" lvl="7" indent="-144463" algn="l" rtl="0">
              <a:spcBef>
                <a:spcPts val="360"/>
              </a:spcBef>
              <a:buClr>
                <a:srgbClr val="9FC3E3"/>
              </a:buClr>
              <a:buSzPct val="75000"/>
              <a:buFont typeface="Noto Sans Symbols"/>
              <a:buChar char="■"/>
              <a:defRPr sz="1800" b="0" i="0" u="none" strike="noStrike" cap="none">
                <a:solidFill>
                  <a:srgbClr val="595959"/>
                </a:solidFill>
                <a:latin typeface="Rockwell"/>
                <a:ea typeface="Rockwell"/>
                <a:cs typeface="Rockwell"/>
                <a:sym typeface="Rockwell"/>
              </a:defRPr>
            </a:lvl8pPr>
            <a:lvl9pPr marL="2057400" marR="0" lvl="8" indent="-142875" algn="l" rtl="0">
              <a:spcBef>
                <a:spcPts val="360"/>
              </a:spcBef>
              <a:buClr>
                <a:schemeClr val="accent1"/>
              </a:buClr>
              <a:buSzPct val="75000"/>
              <a:buFont typeface="Noto Sans Symbols"/>
              <a:buChar char="■"/>
              <a:defRPr sz="1800" b="0" i="0" u="none" strike="noStrike" cap="none">
                <a:solidFill>
                  <a:srgbClr val="595959"/>
                </a:solidFill>
                <a:latin typeface="Rockwell"/>
                <a:ea typeface="Rockwell"/>
                <a:cs typeface="Rockwell"/>
                <a:sym typeface="Rockwell"/>
              </a:defRPr>
            </a:lvl9pPr>
          </a:lstStyle>
          <a:p>
            <a:endParaRPr/>
          </a:p>
        </p:txBody>
      </p:sp>
      <p:sp>
        <p:nvSpPr>
          <p:cNvPr id="86" name="Shape 86"/>
          <p:cNvSpPr>
            <a:spLocks noGrp="1"/>
          </p:cNvSpPr>
          <p:nvPr>
            <p:ph type="pic" idx="3"/>
          </p:nvPr>
        </p:nvSpPr>
        <p:spPr>
          <a:xfrm>
            <a:off x="6802438" y="2377440"/>
            <a:ext cx="2057400" cy="2039112"/>
          </a:xfrm>
          <a:prstGeom prst="rect">
            <a:avLst/>
          </a:prstGeom>
          <a:noFill/>
          <a:ln>
            <a:noFill/>
          </a:ln>
        </p:spPr>
        <p:txBody>
          <a:bodyPr lIns="91425" tIns="91425" rIns="91425" bIns="91425" anchor="t" anchorCtr="0"/>
          <a:lstStyle>
            <a:lvl1pPr marL="228600" marR="0" lvl="0" indent="-228600" algn="l" rtl="0">
              <a:spcBef>
                <a:spcPts val="2000"/>
              </a:spcBef>
              <a:buClr>
                <a:schemeClr val="accent1"/>
              </a:buClr>
              <a:buFont typeface="Noto Sans Symbols"/>
              <a:buNone/>
              <a:defRPr sz="2000" b="0" i="0" u="none" strike="noStrike" cap="none">
                <a:solidFill>
                  <a:srgbClr val="595959"/>
                </a:solidFill>
                <a:latin typeface="Rockwell"/>
                <a:ea typeface="Rockwell"/>
                <a:cs typeface="Rockwell"/>
                <a:sym typeface="Rockwell"/>
              </a:defRPr>
            </a:lvl1pPr>
            <a:lvl2pPr marL="457200" marR="0" lvl="1" indent="-142875" algn="l" rtl="0">
              <a:spcBef>
                <a:spcPts val="600"/>
              </a:spcBef>
              <a:buClr>
                <a:srgbClr val="9FC3E3"/>
              </a:buClr>
              <a:buSzPct val="75000"/>
              <a:buFont typeface="Noto Sans Symbols"/>
              <a:buChar char="■"/>
              <a:defRPr sz="1800" b="0" i="0" u="none" strike="noStrike" cap="none">
                <a:solidFill>
                  <a:srgbClr val="595959"/>
                </a:solidFill>
                <a:latin typeface="Rockwell"/>
                <a:ea typeface="Rockwell"/>
                <a:cs typeface="Rockwell"/>
                <a:sym typeface="Rockwell"/>
              </a:defRPr>
            </a:lvl2pPr>
            <a:lvl3pPr marL="685800" marR="0" lvl="2" indent="-142875" algn="l" rtl="0">
              <a:spcBef>
                <a:spcPts val="600"/>
              </a:spcBef>
              <a:buClr>
                <a:schemeClr val="accent1"/>
              </a:buClr>
              <a:buSzPct val="75000"/>
              <a:buFont typeface="Noto Sans Symbols"/>
              <a:buChar char="■"/>
              <a:defRPr sz="1800" b="0" i="0" u="none" strike="noStrike" cap="none">
                <a:solidFill>
                  <a:srgbClr val="595959"/>
                </a:solidFill>
                <a:latin typeface="Rockwell"/>
                <a:ea typeface="Rockwell"/>
                <a:cs typeface="Rockwell"/>
                <a:sym typeface="Rockwell"/>
              </a:defRPr>
            </a:lvl3pPr>
            <a:lvl4pPr marL="914400" marR="0" lvl="3" indent="-142875" algn="l" rtl="0">
              <a:spcBef>
                <a:spcPts val="600"/>
              </a:spcBef>
              <a:buClr>
                <a:srgbClr val="9FC3E3"/>
              </a:buClr>
              <a:buSzPct val="75000"/>
              <a:buFont typeface="Noto Sans Symbols"/>
              <a:buChar char="■"/>
              <a:defRPr sz="1800" b="0" i="0" u="none" strike="noStrike" cap="none">
                <a:solidFill>
                  <a:srgbClr val="595959"/>
                </a:solidFill>
                <a:latin typeface="Rockwell"/>
                <a:ea typeface="Rockwell"/>
                <a:cs typeface="Rockwell"/>
                <a:sym typeface="Rockwell"/>
              </a:defRPr>
            </a:lvl4pPr>
            <a:lvl5pPr marL="1143000" marR="0" lvl="4" indent="-142875" algn="l" rtl="0">
              <a:spcBef>
                <a:spcPts val="600"/>
              </a:spcBef>
              <a:buClr>
                <a:schemeClr val="accent1"/>
              </a:buClr>
              <a:buSzPct val="75000"/>
              <a:buFont typeface="Noto Sans Symbols"/>
              <a:buChar char="■"/>
              <a:defRPr sz="1800" b="0" i="0" u="none" strike="noStrike" cap="none">
                <a:solidFill>
                  <a:srgbClr val="595959"/>
                </a:solidFill>
                <a:latin typeface="Rockwell"/>
                <a:ea typeface="Rockwell"/>
                <a:cs typeface="Rockwell"/>
                <a:sym typeface="Rockwell"/>
              </a:defRPr>
            </a:lvl5pPr>
            <a:lvl6pPr marL="1377950" marR="0" lvl="5" indent="-149225" algn="l" rtl="0">
              <a:spcBef>
                <a:spcPts val="360"/>
              </a:spcBef>
              <a:buClr>
                <a:srgbClr val="9FC3E3"/>
              </a:buClr>
              <a:buSzPct val="75000"/>
              <a:buFont typeface="Noto Sans Symbols"/>
              <a:buChar char="■"/>
              <a:defRPr sz="1800" b="0" i="0" u="none" strike="noStrike" cap="none">
                <a:solidFill>
                  <a:srgbClr val="595959"/>
                </a:solidFill>
                <a:latin typeface="Rockwell"/>
                <a:ea typeface="Rockwell"/>
                <a:cs typeface="Rockwell"/>
                <a:sym typeface="Rockwell"/>
              </a:defRPr>
            </a:lvl6pPr>
            <a:lvl7pPr marL="1603375" marR="0" lvl="6" indent="-146050" algn="l" rtl="0">
              <a:spcBef>
                <a:spcPts val="360"/>
              </a:spcBef>
              <a:buClr>
                <a:schemeClr val="accent1"/>
              </a:buClr>
              <a:buSzPct val="75000"/>
              <a:buFont typeface="Noto Sans Symbols"/>
              <a:buChar char="■"/>
              <a:defRPr sz="1800" b="0" i="0" u="none" strike="noStrike" cap="none">
                <a:solidFill>
                  <a:srgbClr val="595959"/>
                </a:solidFill>
                <a:latin typeface="Rockwell"/>
                <a:ea typeface="Rockwell"/>
                <a:cs typeface="Rockwell"/>
                <a:sym typeface="Rockwell"/>
              </a:defRPr>
            </a:lvl7pPr>
            <a:lvl8pPr marL="1830388" marR="0" lvl="7" indent="-144463" algn="l" rtl="0">
              <a:spcBef>
                <a:spcPts val="360"/>
              </a:spcBef>
              <a:buClr>
                <a:srgbClr val="9FC3E3"/>
              </a:buClr>
              <a:buSzPct val="75000"/>
              <a:buFont typeface="Noto Sans Symbols"/>
              <a:buChar char="■"/>
              <a:defRPr sz="1800" b="0" i="0" u="none" strike="noStrike" cap="none">
                <a:solidFill>
                  <a:srgbClr val="595959"/>
                </a:solidFill>
                <a:latin typeface="Rockwell"/>
                <a:ea typeface="Rockwell"/>
                <a:cs typeface="Rockwell"/>
                <a:sym typeface="Rockwell"/>
              </a:defRPr>
            </a:lvl8pPr>
            <a:lvl9pPr marL="2057400" marR="0" lvl="8" indent="-142875" algn="l" rtl="0">
              <a:spcBef>
                <a:spcPts val="360"/>
              </a:spcBef>
              <a:buClr>
                <a:schemeClr val="accent1"/>
              </a:buClr>
              <a:buSzPct val="75000"/>
              <a:buFont typeface="Noto Sans Symbols"/>
              <a:buChar char="■"/>
              <a:defRPr sz="1800" b="0" i="0" u="none" strike="noStrike" cap="none">
                <a:solidFill>
                  <a:srgbClr val="595959"/>
                </a:solidFill>
                <a:latin typeface="Rockwell"/>
                <a:ea typeface="Rockwell"/>
                <a:cs typeface="Rockwell"/>
                <a:sym typeface="Rockwell"/>
              </a:defRPr>
            </a:lvl9pPr>
          </a:lstStyle>
          <a:p>
            <a:endParaRPr/>
          </a:p>
        </p:txBody>
      </p:sp>
      <p:sp>
        <p:nvSpPr>
          <p:cNvPr id="87" name="Shape 87"/>
          <p:cNvSpPr txBox="1">
            <a:spLocks noGrp="1"/>
          </p:cNvSpPr>
          <p:nvPr>
            <p:ph type="body" idx="4"/>
          </p:nvPr>
        </p:nvSpPr>
        <p:spPr>
          <a:xfrm>
            <a:off x="857250" y="1779493"/>
            <a:ext cx="3086099" cy="2040904"/>
          </a:xfrm>
          <a:prstGeom prst="rect">
            <a:avLst/>
          </a:prstGeom>
          <a:noFill/>
          <a:ln>
            <a:noFill/>
          </a:ln>
        </p:spPr>
        <p:txBody>
          <a:bodyPr lIns="91425" tIns="91425" rIns="91425" bIns="91425" anchor="t" anchorCtr="0"/>
          <a:lstStyle>
            <a:lvl1pPr marL="0" marR="0" lvl="0" indent="0" algn="ctr" rtl="0">
              <a:spcBef>
                <a:spcPts val="600"/>
              </a:spcBef>
              <a:buClr>
                <a:schemeClr val="accent1"/>
              </a:buClr>
              <a:buFont typeface="Noto Sans Symbols"/>
              <a:buNone/>
              <a:defRPr sz="4600" b="0" i="0" u="none" strike="noStrike" cap="none">
                <a:solidFill>
                  <a:schemeClr val="lt1"/>
                </a:solidFill>
                <a:latin typeface="Rockwell"/>
                <a:ea typeface="Rockwell"/>
                <a:cs typeface="Rockwell"/>
                <a:sym typeface="Rockwell"/>
              </a:defRPr>
            </a:lvl1pPr>
            <a:lvl2pPr marL="457200" marR="0" lvl="1" indent="-171450" algn="l" rtl="0">
              <a:spcBef>
                <a:spcPts val="600"/>
              </a:spcBef>
              <a:buClr>
                <a:srgbClr val="9FC3E3"/>
              </a:buClr>
              <a:buSzPct val="75000"/>
              <a:buFont typeface="Noto Sans Symbols"/>
              <a:buChar char="■"/>
              <a:defRPr sz="1200" b="0" i="0" u="none" strike="noStrike" cap="none">
                <a:solidFill>
                  <a:srgbClr val="595959"/>
                </a:solidFill>
                <a:latin typeface="Rockwell"/>
                <a:ea typeface="Rockwell"/>
                <a:cs typeface="Rockwell"/>
                <a:sym typeface="Rockwell"/>
              </a:defRPr>
            </a:lvl2pPr>
            <a:lvl3pPr marL="685800" marR="0" lvl="2" indent="-180975" algn="l" rtl="0">
              <a:spcBef>
                <a:spcPts val="600"/>
              </a:spcBef>
              <a:buClr>
                <a:schemeClr val="accent1"/>
              </a:buClr>
              <a:buSzPct val="75000"/>
              <a:buFont typeface="Noto Sans Symbols"/>
              <a:buChar char="■"/>
              <a:defRPr sz="1000" b="0" i="0" u="none" strike="noStrike" cap="none">
                <a:solidFill>
                  <a:srgbClr val="595959"/>
                </a:solidFill>
                <a:latin typeface="Rockwell"/>
                <a:ea typeface="Rockwell"/>
                <a:cs typeface="Rockwell"/>
                <a:sym typeface="Rockwell"/>
              </a:defRPr>
            </a:lvl3pPr>
            <a:lvl4pPr marL="914400" marR="0" lvl="3" indent="-185737" algn="l" rtl="0">
              <a:spcBef>
                <a:spcPts val="600"/>
              </a:spcBef>
              <a:buClr>
                <a:srgbClr val="9FC3E3"/>
              </a:buClr>
              <a:buSzPct val="75000"/>
              <a:buFont typeface="Noto Sans Symbols"/>
              <a:buChar char="■"/>
              <a:defRPr sz="900" b="0" i="0" u="none" strike="noStrike" cap="none">
                <a:solidFill>
                  <a:srgbClr val="595959"/>
                </a:solidFill>
                <a:latin typeface="Rockwell"/>
                <a:ea typeface="Rockwell"/>
                <a:cs typeface="Rockwell"/>
                <a:sym typeface="Rockwell"/>
              </a:defRPr>
            </a:lvl4pPr>
            <a:lvl5pPr marL="1143000" marR="0" lvl="4" indent="-185737" algn="l" rtl="0">
              <a:spcBef>
                <a:spcPts val="600"/>
              </a:spcBef>
              <a:buClr>
                <a:schemeClr val="accent1"/>
              </a:buClr>
              <a:buSzPct val="75000"/>
              <a:buFont typeface="Noto Sans Symbols"/>
              <a:buChar char="■"/>
              <a:defRPr sz="900" b="0" i="0" u="none" strike="noStrike" cap="none">
                <a:solidFill>
                  <a:srgbClr val="595959"/>
                </a:solidFill>
                <a:latin typeface="Rockwell"/>
                <a:ea typeface="Rockwell"/>
                <a:cs typeface="Rockwell"/>
                <a:sym typeface="Rockwell"/>
              </a:defRPr>
            </a:lvl5pPr>
            <a:lvl6pPr marL="1377950" marR="0" lvl="5" indent="-149225" algn="l" rtl="0">
              <a:spcBef>
                <a:spcPts val="360"/>
              </a:spcBef>
              <a:buClr>
                <a:srgbClr val="9FC3E3"/>
              </a:buClr>
              <a:buSzPct val="75000"/>
              <a:buFont typeface="Noto Sans Symbols"/>
              <a:buChar char="■"/>
              <a:defRPr sz="1800" b="0" i="0" u="none" strike="noStrike" cap="none">
                <a:solidFill>
                  <a:srgbClr val="595959"/>
                </a:solidFill>
                <a:latin typeface="Rockwell"/>
                <a:ea typeface="Rockwell"/>
                <a:cs typeface="Rockwell"/>
                <a:sym typeface="Rockwell"/>
              </a:defRPr>
            </a:lvl6pPr>
            <a:lvl7pPr marL="1603375" marR="0" lvl="6" indent="-146050" algn="l" rtl="0">
              <a:spcBef>
                <a:spcPts val="360"/>
              </a:spcBef>
              <a:buClr>
                <a:schemeClr val="accent1"/>
              </a:buClr>
              <a:buSzPct val="75000"/>
              <a:buFont typeface="Noto Sans Symbols"/>
              <a:buChar char="■"/>
              <a:defRPr sz="1800" b="0" i="0" u="none" strike="noStrike" cap="none">
                <a:solidFill>
                  <a:srgbClr val="595959"/>
                </a:solidFill>
                <a:latin typeface="Rockwell"/>
                <a:ea typeface="Rockwell"/>
                <a:cs typeface="Rockwell"/>
                <a:sym typeface="Rockwell"/>
              </a:defRPr>
            </a:lvl7pPr>
            <a:lvl8pPr marL="1830388" marR="0" lvl="7" indent="-144463" algn="l" rtl="0">
              <a:spcBef>
                <a:spcPts val="360"/>
              </a:spcBef>
              <a:buClr>
                <a:srgbClr val="9FC3E3"/>
              </a:buClr>
              <a:buSzPct val="75000"/>
              <a:buFont typeface="Noto Sans Symbols"/>
              <a:buChar char="■"/>
              <a:defRPr sz="1800" b="0" i="0" u="none" strike="noStrike" cap="none">
                <a:solidFill>
                  <a:srgbClr val="595959"/>
                </a:solidFill>
                <a:latin typeface="Rockwell"/>
                <a:ea typeface="Rockwell"/>
                <a:cs typeface="Rockwell"/>
                <a:sym typeface="Rockwell"/>
              </a:defRPr>
            </a:lvl8pPr>
            <a:lvl9pPr marL="2057400" marR="0" lvl="8" indent="-142875" algn="l" rtl="0">
              <a:spcBef>
                <a:spcPts val="360"/>
              </a:spcBef>
              <a:buClr>
                <a:schemeClr val="accent1"/>
              </a:buClr>
              <a:buSzPct val="75000"/>
              <a:buFont typeface="Noto Sans Symbols"/>
              <a:buChar char="■"/>
              <a:defRPr sz="1800" b="0" i="0" u="none" strike="noStrike" cap="none">
                <a:solidFill>
                  <a:srgbClr val="595959"/>
                </a:solidFill>
                <a:latin typeface="Rockwell"/>
                <a:ea typeface="Rockwell"/>
                <a:cs typeface="Rockwell"/>
                <a:sym typeface="Rockwell"/>
              </a:defRPr>
            </a:lvl9pPr>
          </a:lstStyle>
          <a:p>
            <a:endParaRPr/>
          </a:p>
        </p:txBody>
      </p:sp>
      <p:sp>
        <p:nvSpPr>
          <p:cNvPr id="88" name="Shape 88"/>
          <p:cNvSpPr txBox="1"/>
          <p:nvPr/>
        </p:nvSpPr>
        <p:spPr>
          <a:xfrm>
            <a:off x="424891" y="174811"/>
            <a:ext cx="413309" cy="830996"/>
          </a:xfrm>
          <a:prstGeom prst="rect">
            <a:avLst/>
          </a:prstGeom>
          <a:noFill/>
          <a:ln>
            <a:noFill/>
          </a:ln>
        </p:spPr>
        <p:txBody>
          <a:bodyPr lIns="0" tIns="0" rIns="0" bIns="0" anchor="t" anchorCtr="0">
            <a:noAutofit/>
          </a:bodyPr>
          <a:lstStyle/>
          <a:p>
            <a:pPr marL="0" marR="0" lvl="0" indent="0" algn="l" rtl="0">
              <a:spcBef>
                <a:spcPts val="0"/>
              </a:spcBef>
              <a:buSzPct val="25000"/>
              <a:buNone/>
            </a:pPr>
            <a:r>
              <a:rPr lang="en-US" sz="5400" b="1">
                <a:solidFill>
                  <a:srgbClr val="9FC3E3"/>
                </a:solidFill>
                <a:latin typeface="Rockwell"/>
                <a:ea typeface="Rockwell"/>
                <a:cs typeface="Rockwell"/>
                <a:sym typeface="Rockwell"/>
              </a:rPr>
              <a:t>+</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89"/>
        <p:cNvGrpSpPr/>
        <p:nvPr/>
      </p:nvGrpSpPr>
      <p:grpSpPr>
        <a:xfrm>
          <a:off x="0" y="0"/>
          <a:ext cx="0" cy="0"/>
          <a:chOff x="0" y="0"/>
          <a:chExt cx="0" cy="0"/>
        </a:xfrm>
      </p:grpSpPr>
      <p:sp>
        <p:nvSpPr>
          <p:cNvPr id="90" name="Shape 90"/>
          <p:cNvSpPr/>
          <p:nvPr/>
        </p:nvSpPr>
        <p:spPr>
          <a:xfrm>
            <a:off x="658906" y="228600"/>
            <a:ext cx="8200929" cy="6345238"/>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Rockwell"/>
              <a:ea typeface="Rockwell"/>
              <a:cs typeface="Rockwell"/>
              <a:sym typeface="Rockwell"/>
            </a:endParaRPr>
          </a:p>
        </p:txBody>
      </p:sp>
      <p:sp>
        <p:nvSpPr>
          <p:cNvPr id="91" name="Shape 91"/>
          <p:cNvSpPr txBox="1">
            <a:spLocks noGrp="1"/>
          </p:cNvSpPr>
          <p:nvPr>
            <p:ph type="title"/>
          </p:nvPr>
        </p:nvSpPr>
        <p:spPr>
          <a:xfrm>
            <a:off x="2286000" y="3124200"/>
            <a:ext cx="5638800" cy="1362075"/>
          </a:xfrm>
          <a:prstGeom prst="rect">
            <a:avLst/>
          </a:prstGeom>
          <a:noFill/>
          <a:ln>
            <a:noFill/>
          </a:ln>
        </p:spPr>
        <p:txBody>
          <a:bodyPr lIns="91425" tIns="91425" rIns="91425" bIns="91425" anchor="b" anchorCtr="0"/>
          <a:lstStyle>
            <a:lvl1pPr marL="0" marR="0" lvl="0" indent="0" algn="l" rtl="0">
              <a:spcBef>
                <a:spcPts val="0"/>
              </a:spcBef>
              <a:buClr>
                <a:schemeClr val="lt1"/>
              </a:buClr>
              <a:buFont typeface="Rockwell"/>
              <a:buNone/>
              <a:defRPr sz="3200" b="0" i="0" u="none" strike="noStrike" cap="none">
                <a:solidFill>
                  <a:schemeClr val="lt1"/>
                </a:solidFill>
                <a:latin typeface="Rockwell"/>
                <a:ea typeface="Rockwell"/>
                <a:cs typeface="Rockwell"/>
                <a:sym typeface="Rockwel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92" name="Shape 92"/>
          <p:cNvSpPr txBox="1">
            <a:spLocks noGrp="1"/>
          </p:cNvSpPr>
          <p:nvPr>
            <p:ph type="body" idx="1"/>
          </p:nvPr>
        </p:nvSpPr>
        <p:spPr>
          <a:xfrm>
            <a:off x="2286000" y="4495800"/>
            <a:ext cx="5638800" cy="1500187"/>
          </a:xfrm>
          <a:prstGeom prst="rect">
            <a:avLst/>
          </a:prstGeom>
          <a:noFill/>
          <a:ln>
            <a:noFill/>
          </a:ln>
        </p:spPr>
        <p:txBody>
          <a:bodyPr lIns="91425" tIns="91425" rIns="91425" bIns="91425" anchor="t" anchorCtr="0"/>
          <a:lstStyle>
            <a:lvl1pPr marL="0" marR="0" lvl="0" indent="0" algn="l" rtl="0">
              <a:spcBef>
                <a:spcPts val="300"/>
              </a:spcBef>
              <a:buClr>
                <a:schemeClr val="accent1"/>
              </a:buClr>
              <a:buFont typeface="Noto Sans Symbols"/>
              <a:buNone/>
              <a:defRPr sz="1400" b="0" i="0" u="none" strike="noStrike" cap="none">
                <a:solidFill>
                  <a:schemeClr val="lt1"/>
                </a:solidFill>
                <a:latin typeface="Rockwell"/>
                <a:ea typeface="Rockwell"/>
                <a:cs typeface="Rockwell"/>
                <a:sym typeface="Rockwell"/>
              </a:defRPr>
            </a:lvl1pPr>
            <a:lvl2pPr marL="457200" marR="0" lvl="1" indent="0" algn="l" rtl="0">
              <a:spcBef>
                <a:spcPts val="600"/>
              </a:spcBef>
              <a:buClr>
                <a:srgbClr val="9FC3E3"/>
              </a:buClr>
              <a:buFont typeface="Noto Sans Symbols"/>
              <a:buNone/>
              <a:defRPr sz="1800" b="0" i="0" u="none" strike="noStrike" cap="none">
                <a:solidFill>
                  <a:srgbClr val="888888"/>
                </a:solidFill>
                <a:latin typeface="Rockwell"/>
                <a:ea typeface="Rockwell"/>
                <a:cs typeface="Rockwell"/>
                <a:sym typeface="Rockwell"/>
              </a:defRPr>
            </a:lvl2pPr>
            <a:lvl3pPr marL="914400" marR="0" lvl="2" indent="0" algn="l" rtl="0">
              <a:spcBef>
                <a:spcPts val="600"/>
              </a:spcBef>
              <a:buClr>
                <a:schemeClr val="accent1"/>
              </a:buClr>
              <a:buFont typeface="Noto Sans Symbols"/>
              <a:buNone/>
              <a:defRPr sz="1600" b="0" i="0" u="none" strike="noStrike" cap="none">
                <a:solidFill>
                  <a:srgbClr val="888888"/>
                </a:solidFill>
                <a:latin typeface="Rockwell"/>
                <a:ea typeface="Rockwell"/>
                <a:cs typeface="Rockwell"/>
                <a:sym typeface="Rockwell"/>
              </a:defRPr>
            </a:lvl3pPr>
            <a:lvl4pPr marL="1371600" marR="0" lvl="3" indent="0" algn="l" rtl="0">
              <a:spcBef>
                <a:spcPts val="600"/>
              </a:spcBef>
              <a:buClr>
                <a:srgbClr val="9FC3E3"/>
              </a:buClr>
              <a:buFont typeface="Noto Sans Symbols"/>
              <a:buNone/>
              <a:defRPr sz="1400" b="0" i="0" u="none" strike="noStrike" cap="none">
                <a:solidFill>
                  <a:srgbClr val="888888"/>
                </a:solidFill>
                <a:latin typeface="Rockwell"/>
                <a:ea typeface="Rockwell"/>
                <a:cs typeface="Rockwell"/>
                <a:sym typeface="Rockwell"/>
              </a:defRPr>
            </a:lvl4pPr>
            <a:lvl5pPr marL="1828800" marR="0" lvl="4" indent="0" algn="l" rtl="0">
              <a:spcBef>
                <a:spcPts val="600"/>
              </a:spcBef>
              <a:buClr>
                <a:schemeClr val="accent1"/>
              </a:buClr>
              <a:buFont typeface="Noto Sans Symbols"/>
              <a:buNone/>
              <a:defRPr sz="1400" b="0" i="0" u="none" strike="noStrike" cap="none">
                <a:solidFill>
                  <a:srgbClr val="888888"/>
                </a:solidFill>
                <a:latin typeface="Rockwell"/>
                <a:ea typeface="Rockwell"/>
                <a:cs typeface="Rockwell"/>
                <a:sym typeface="Rockwell"/>
              </a:defRPr>
            </a:lvl5pPr>
            <a:lvl6pPr marL="2286000" marR="0" lvl="5" indent="0" algn="l" rtl="0">
              <a:spcBef>
                <a:spcPts val="280"/>
              </a:spcBef>
              <a:buClr>
                <a:srgbClr val="9FC3E3"/>
              </a:buClr>
              <a:buFont typeface="Noto Sans Symbols"/>
              <a:buNone/>
              <a:defRPr sz="1400" b="0" i="0" u="none" strike="noStrike" cap="none">
                <a:solidFill>
                  <a:srgbClr val="888888"/>
                </a:solidFill>
                <a:latin typeface="Rockwell"/>
                <a:ea typeface="Rockwell"/>
                <a:cs typeface="Rockwell"/>
                <a:sym typeface="Rockwell"/>
              </a:defRPr>
            </a:lvl6pPr>
            <a:lvl7pPr marL="2743200" marR="0" lvl="6" indent="0" algn="l" rtl="0">
              <a:spcBef>
                <a:spcPts val="280"/>
              </a:spcBef>
              <a:buClr>
                <a:schemeClr val="accent1"/>
              </a:buClr>
              <a:buFont typeface="Noto Sans Symbols"/>
              <a:buNone/>
              <a:defRPr sz="1400" b="0" i="0" u="none" strike="noStrike" cap="none">
                <a:solidFill>
                  <a:srgbClr val="888888"/>
                </a:solidFill>
                <a:latin typeface="Rockwell"/>
                <a:ea typeface="Rockwell"/>
                <a:cs typeface="Rockwell"/>
                <a:sym typeface="Rockwell"/>
              </a:defRPr>
            </a:lvl7pPr>
            <a:lvl8pPr marL="3200400" marR="0" lvl="7" indent="0" algn="l" rtl="0">
              <a:spcBef>
                <a:spcPts val="280"/>
              </a:spcBef>
              <a:buClr>
                <a:srgbClr val="9FC3E3"/>
              </a:buClr>
              <a:buFont typeface="Noto Sans Symbols"/>
              <a:buNone/>
              <a:defRPr sz="1400" b="0" i="0" u="none" strike="noStrike" cap="none">
                <a:solidFill>
                  <a:srgbClr val="888888"/>
                </a:solidFill>
                <a:latin typeface="Rockwell"/>
                <a:ea typeface="Rockwell"/>
                <a:cs typeface="Rockwell"/>
                <a:sym typeface="Rockwell"/>
              </a:defRPr>
            </a:lvl8pPr>
            <a:lvl9pPr marL="3657600" marR="0" lvl="8" indent="0" algn="l" rtl="0">
              <a:spcBef>
                <a:spcPts val="280"/>
              </a:spcBef>
              <a:buClr>
                <a:schemeClr val="accent1"/>
              </a:buClr>
              <a:buFont typeface="Noto Sans Symbols"/>
              <a:buNone/>
              <a:defRPr sz="1400" b="0" i="0" u="none" strike="noStrike" cap="none">
                <a:solidFill>
                  <a:srgbClr val="888888"/>
                </a:solidFill>
                <a:latin typeface="Rockwell"/>
                <a:ea typeface="Rockwell"/>
                <a:cs typeface="Rockwell"/>
                <a:sym typeface="Rockwell"/>
              </a:defRPr>
            </a:lvl9pPr>
          </a:lstStyle>
          <a:p>
            <a:endParaRPr/>
          </a:p>
        </p:txBody>
      </p:sp>
      <p:sp>
        <p:nvSpPr>
          <p:cNvPr id="93" name="Shape 93"/>
          <p:cNvSpPr txBox="1">
            <a:spLocks noGrp="1"/>
          </p:cNvSpPr>
          <p:nvPr>
            <p:ph type="dt" idx="10"/>
          </p:nvPr>
        </p:nvSpPr>
        <p:spPr>
          <a:xfrm>
            <a:off x="658906" y="6248773"/>
            <a:ext cx="1474693" cy="365125"/>
          </a:xfrm>
          <a:prstGeom prst="rect">
            <a:avLst/>
          </a:prstGeom>
          <a:noFill/>
          <a:ln>
            <a:noFill/>
          </a:ln>
        </p:spPr>
        <p:txBody>
          <a:bodyPr lIns="91425" tIns="91425" rIns="91425" bIns="91425" anchor="ctr" anchorCtr="0"/>
          <a:lstStyle>
            <a:lvl1pPr marL="0" marR="0" lvl="0" indent="0" algn="l" rtl="0">
              <a:spcBef>
                <a:spcPts val="0"/>
              </a:spcBef>
              <a:buNone/>
              <a:defRPr sz="1100">
                <a:solidFill>
                  <a:schemeClr val="lt1"/>
                </a:solidFill>
                <a:latin typeface="Rockwell"/>
                <a:ea typeface="Rockwell"/>
                <a:cs typeface="Rockwell"/>
                <a:sym typeface="Rockwell"/>
              </a:defRPr>
            </a:lvl1pPr>
            <a:lvl2pPr marL="457200" marR="0" lvl="1" indent="0" algn="l" rtl="0">
              <a:spcBef>
                <a:spcPts val="0"/>
              </a:spcBef>
              <a:buNone/>
              <a:defRPr sz="1800" b="0" i="0" u="none" strike="noStrike" cap="none">
                <a:solidFill>
                  <a:schemeClr val="dk1"/>
                </a:solidFill>
                <a:latin typeface="Rockwell"/>
                <a:ea typeface="Rockwell"/>
                <a:cs typeface="Rockwell"/>
                <a:sym typeface="Rockwell"/>
              </a:defRPr>
            </a:lvl2pPr>
            <a:lvl3pPr marL="914400" marR="0" lvl="2" indent="0" algn="l" rtl="0">
              <a:spcBef>
                <a:spcPts val="0"/>
              </a:spcBef>
              <a:buNone/>
              <a:defRPr sz="1800" b="0" i="0" u="none" strike="noStrike" cap="none">
                <a:solidFill>
                  <a:schemeClr val="dk1"/>
                </a:solidFill>
                <a:latin typeface="Rockwell"/>
                <a:ea typeface="Rockwell"/>
                <a:cs typeface="Rockwell"/>
                <a:sym typeface="Rockwell"/>
              </a:defRPr>
            </a:lvl3pPr>
            <a:lvl4pPr marL="1371600" marR="0" lvl="3" indent="0" algn="l" rtl="0">
              <a:spcBef>
                <a:spcPts val="0"/>
              </a:spcBef>
              <a:buNone/>
              <a:defRPr sz="1800" b="0" i="0" u="none" strike="noStrike" cap="none">
                <a:solidFill>
                  <a:schemeClr val="dk1"/>
                </a:solidFill>
                <a:latin typeface="Rockwell"/>
                <a:ea typeface="Rockwell"/>
                <a:cs typeface="Rockwell"/>
                <a:sym typeface="Rockwell"/>
              </a:defRPr>
            </a:lvl4pPr>
            <a:lvl5pPr marL="1828800" marR="0" lvl="4" indent="0" algn="l" rtl="0">
              <a:spcBef>
                <a:spcPts val="0"/>
              </a:spcBef>
              <a:buNone/>
              <a:defRPr sz="1800" b="0" i="0" u="none" strike="noStrike" cap="none">
                <a:solidFill>
                  <a:schemeClr val="dk1"/>
                </a:solidFill>
                <a:latin typeface="Rockwell"/>
                <a:ea typeface="Rockwell"/>
                <a:cs typeface="Rockwell"/>
                <a:sym typeface="Rockwell"/>
              </a:defRPr>
            </a:lvl5pPr>
            <a:lvl6pPr marL="2286000" marR="0" lvl="5" indent="0" algn="l" rtl="0">
              <a:spcBef>
                <a:spcPts val="0"/>
              </a:spcBef>
              <a:buNone/>
              <a:defRPr sz="1800" b="0" i="0" u="none" strike="noStrike" cap="none">
                <a:solidFill>
                  <a:schemeClr val="dk1"/>
                </a:solidFill>
                <a:latin typeface="Rockwell"/>
                <a:ea typeface="Rockwell"/>
                <a:cs typeface="Rockwell"/>
                <a:sym typeface="Rockwell"/>
              </a:defRPr>
            </a:lvl6pPr>
            <a:lvl7pPr marL="2743200" marR="0" lvl="6" indent="0" algn="l" rtl="0">
              <a:spcBef>
                <a:spcPts val="0"/>
              </a:spcBef>
              <a:buNone/>
              <a:defRPr sz="1800" b="0" i="0" u="none" strike="noStrike" cap="none">
                <a:solidFill>
                  <a:schemeClr val="dk1"/>
                </a:solidFill>
                <a:latin typeface="Rockwell"/>
                <a:ea typeface="Rockwell"/>
                <a:cs typeface="Rockwell"/>
                <a:sym typeface="Rockwell"/>
              </a:defRPr>
            </a:lvl7pPr>
            <a:lvl8pPr marL="3200400" marR="0" lvl="7" indent="0" algn="l" rtl="0">
              <a:spcBef>
                <a:spcPts val="0"/>
              </a:spcBef>
              <a:buNone/>
              <a:defRPr sz="1800" b="0" i="0" u="none" strike="noStrike" cap="none">
                <a:solidFill>
                  <a:schemeClr val="dk1"/>
                </a:solidFill>
                <a:latin typeface="Rockwell"/>
                <a:ea typeface="Rockwell"/>
                <a:cs typeface="Rockwell"/>
                <a:sym typeface="Rockwell"/>
              </a:defRPr>
            </a:lvl8pPr>
            <a:lvl9pPr marL="3657600" marR="0" lvl="8" indent="0" algn="l" rtl="0">
              <a:spcBef>
                <a:spcPts val="0"/>
              </a:spcBef>
              <a:buNone/>
              <a:defRPr sz="1800" b="0" i="0" u="none" strike="noStrike" cap="none">
                <a:solidFill>
                  <a:schemeClr val="dk1"/>
                </a:solidFill>
                <a:latin typeface="Rockwell"/>
                <a:ea typeface="Rockwell"/>
                <a:cs typeface="Rockwell"/>
                <a:sym typeface="Rockwell"/>
              </a:defRPr>
            </a:lvl9pPr>
          </a:lstStyle>
          <a:p>
            <a:endParaRPr/>
          </a:p>
        </p:txBody>
      </p:sp>
      <p:sp>
        <p:nvSpPr>
          <p:cNvPr id="94" name="Shape 94"/>
          <p:cNvSpPr txBox="1">
            <a:spLocks noGrp="1"/>
          </p:cNvSpPr>
          <p:nvPr>
            <p:ph type="ftr" idx="11"/>
          </p:nvPr>
        </p:nvSpPr>
        <p:spPr>
          <a:xfrm>
            <a:off x="2286000" y="6248773"/>
            <a:ext cx="5638800" cy="365125"/>
          </a:xfrm>
          <a:prstGeom prst="rect">
            <a:avLst/>
          </a:prstGeom>
          <a:noFill/>
          <a:ln>
            <a:noFill/>
          </a:ln>
        </p:spPr>
        <p:txBody>
          <a:bodyPr lIns="91425" tIns="91425" rIns="91425" bIns="91425" anchor="ctr" anchorCtr="0"/>
          <a:lstStyle>
            <a:lvl1pPr marL="0" marR="0" lvl="0" indent="0" algn="l" rtl="0">
              <a:spcBef>
                <a:spcPts val="0"/>
              </a:spcBef>
              <a:buNone/>
              <a:defRPr sz="1100">
                <a:solidFill>
                  <a:schemeClr val="lt1"/>
                </a:solidFill>
                <a:latin typeface="Rockwell"/>
                <a:ea typeface="Rockwell"/>
                <a:cs typeface="Rockwell"/>
                <a:sym typeface="Rockwell"/>
              </a:defRPr>
            </a:lvl1pPr>
            <a:lvl2pPr marL="457200" marR="0" lvl="1" indent="0" algn="l" rtl="0">
              <a:spcBef>
                <a:spcPts val="0"/>
              </a:spcBef>
              <a:buNone/>
              <a:defRPr sz="1800" b="0" i="0" u="none" strike="noStrike" cap="none">
                <a:solidFill>
                  <a:schemeClr val="dk1"/>
                </a:solidFill>
                <a:latin typeface="Rockwell"/>
                <a:ea typeface="Rockwell"/>
                <a:cs typeface="Rockwell"/>
                <a:sym typeface="Rockwell"/>
              </a:defRPr>
            </a:lvl2pPr>
            <a:lvl3pPr marL="914400" marR="0" lvl="2" indent="0" algn="l" rtl="0">
              <a:spcBef>
                <a:spcPts val="0"/>
              </a:spcBef>
              <a:buNone/>
              <a:defRPr sz="1800" b="0" i="0" u="none" strike="noStrike" cap="none">
                <a:solidFill>
                  <a:schemeClr val="dk1"/>
                </a:solidFill>
                <a:latin typeface="Rockwell"/>
                <a:ea typeface="Rockwell"/>
                <a:cs typeface="Rockwell"/>
                <a:sym typeface="Rockwell"/>
              </a:defRPr>
            </a:lvl3pPr>
            <a:lvl4pPr marL="1371600" marR="0" lvl="3" indent="0" algn="l" rtl="0">
              <a:spcBef>
                <a:spcPts val="0"/>
              </a:spcBef>
              <a:buNone/>
              <a:defRPr sz="1800" b="0" i="0" u="none" strike="noStrike" cap="none">
                <a:solidFill>
                  <a:schemeClr val="dk1"/>
                </a:solidFill>
                <a:latin typeface="Rockwell"/>
                <a:ea typeface="Rockwell"/>
                <a:cs typeface="Rockwell"/>
                <a:sym typeface="Rockwell"/>
              </a:defRPr>
            </a:lvl4pPr>
            <a:lvl5pPr marL="1828800" marR="0" lvl="4" indent="0" algn="l" rtl="0">
              <a:spcBef>
                <a:spcPts val="0"/>
              </a:spcBef>
              <a:buNone/>
              <a:defRPr sz="1800" b="0" i="0" u="none" strike="noStrike" cap="none">
                <a:solidFill>
                  <a:schemeClr val="dk1"/>
                </a:solidFill>
                <a:latin typeface="Rockwell"/>
                <a:ea typeface="Rockwell"/>
                <a:cs typeface="Rockwell"/>
                <a:sym typeface="Rockwell"/>
              </a:defRPr>
            </a:lvl5pPr>
            <a:lvl6pPr marL="2286000" marR="0" lvl="5" indent="0" algn="l" rtl="0">
              <a:spcBef>
                <a:spcPts val="0"/>
              </a:spcBef>
              <a:buNone/>
              <a:defRPr sz="1800" b="0" i="0" u="none" strike="noStrike" cap="none">
                <a:solidFill>
                  <a:schemeClr val="dk1"/>
                </a:solidFill>
                <a:latin typeface="Rockwell"/>
                <a:ea typeface="Rockwell"/>
                <a:cs typeface="Rockwell"/>
                <a:sym typeface="Rockwell"/>
              </a:defRPr>
            </a:lvl6pPr>
            <a:lvl7pPr marL="2743200" marR="0" lvl="6" indent="0" algn="l" rtl="0">
              <a:spcBef>
                <a:spcPts val="0"/>
              </a:spcBef>
              <a:buNone/>
              <a:defRPr sz="1800" b="0" i="0" u="none" strike="noStrike" cap="none">
                <a:solidFill>
                  <a:schemeClr val="dk1"/>
                </a:solidFill>
                <a:latin typeface="Rockwell"/>
                <a:ea typeface="Rockwell"/>
                <a:cs typeface="Rockwell"/>
                <a:sym typeface="Rockwell"/>
              </a:defRPr>
            </a:lvl7pPr>
            <a:lvl8pPr marL="3200400" marR="0" lvl="7" indent="0" algn="l" rtl="0">
              <a:spcBef>
                <a:spcPts val="0"/>
              </a:spcBef>
              <a:buNone/>
              <a:defRPr sz="1800" b="0" i="0" u="none" strike="noStrike" cap="none">
                <a:solidFill>
                  <a:schemeClr val="dk1"/>
                </a:solidFill>
                <a:latin typeface="Rockwell"/>
                <a:ea typeface="Rockwell"/>
                <a:cs typeface="Rockwell"/>
                <a:sym typeface="Rockwell"/>
              </a:defRPr>
            </a:lvl8pPr>
            <a:lvl9pPr marL="3657600" marR="0" lvl="8" indent="0" algn="l" rtl="0">
              <a:spcBef>
                <a:spcPts val="0"/>
              </a:spcBef>
              <a:buNone/>
              <a:defRPr sz="1800" b="0" i="0" u="none" strike="noStrike" cap="none">
                <a:solidFill>
                  <a:schemeClr val="dk1"/>
                </a:solidFill>
                <a:latin typeface="Rockwell"/>
                <a:ea typeface="Rockwell"/>
                <a:cs typeface="Rockwell"/>
                <a:sym typeface="Rockwell"/>
              </a:defRPr>
            </a:lvl9pPr>
          </a:lstStyle>
          <a:p>
            <a:endParaRPr/>
          </a:p>
        </p:txBody>
      </p:sp>
      <p:sp>
        <p:nvSpPr>
          <p:cNvPr id="95" name="Shape 95"/>
          <p:cNvSpPr txBox="1">
            <a:spLocks noGrp="1"/>
          </p:cNvSpPr>
          <p:nvPr>
            <p:ph type="sldNum" idx="12"/>
          </p:nvPr>
        </p:nvSpPr>
        <p:spPr>
          <a:xfrm>
            <a:off x="8305800" y="6248773"/>
            <a:ext cx="554037"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400">
                <a:solidFill>
                  <a:schemeClr val="lt1"/>
                </a:solidFill>
                <a:latin typeface="Rockwell"/>
                <a:ea typeface="Rockwell"/>
                <a:cs typeface="Rockwell"/>
                <a:sym typeface="Rockwell"/>
              </a:rPr>
              <a:t>‹#›</a:t>
            </a:fld>
            <a:endParaRPr lang="en-US" sz="1400">
              <a:solidFill>
                <a:schemeClr val="lt1"/>
              </a:solidFill>
              <a:latin typeface="Rockwell"/>
              <a:ea typeface="Rockwell"/>
              <a:cs typeface="Rockwell"/>
              <a:sym typeface="Rockwell"/>
            </a:endParaRPr>
          </a:p>
        </p:txBody>
      </p:sp>
      <p:sp>
        <p:nvSpPr>
          <p:cNvPr id="96" name="Shape 96"/>
          <p:cNvSpPr txBox="1"/>
          <p:nvPr/>
        </p:nvSpPr>
        <p:spPr>
          <a:xfrm>
            <a:off x="2003611" y="3110753"/>
            <a:ext cx="260908" cy="615553"/>
          </a:xfrm>
          <a:prstGeom prst="rect">
            <a:avLst/>
          </a:prstGeom>
          <a:noFill/>
          <a:ln>
            <a:noFill/>
          </a:ln>
        </p:spPr>
        <p:txBody>
          <a:bodyPr lIns="0" tIns="0" rIns="0" bIns="0" anchor="t" anchorCtr="0">
            <a:noAutofit/>
          </a:bodyPr>
          <a:lstStyle/>
          <a:p>
            <a:pPr marL="0" marR="0" lvl="0" indent="0" algn="l" rtl="0">
              <a:spcBef>
                <a:spcPts val="0"/>
              </a:spcBef>
              <a:buSzPct val="25000"/>
              <a:buNone/>
            </a:pPr>
            <a:r>
              <a:rPr lang="en-US" sz="4000" b="1">
                <a:solidFill>
                  <a:srgbClr val="9FC3E3"/>
                </a:solidFill>
                <a:latin typeface="Rockwell"/>
                <a:ea typeface="Rockwell"/>
                <a:cs typeface="Rockwell"/>
                <a:sym typeface="Rockwell"/>
              </a:rPr>
              <a:t>+</a:t>
            </a:r>
          </a:p>
        </p:txBody>
      </p:sp>
      <p:sp>
        <p:nvSpPr>
          <p:cNvPr id="97" name="Shape 97"/>
          <p:cNvSpPr/>
          <p:nvPr/>
        </p:nvSpPr>
        <p:spPr>
          <a:xfrm>
            <a:off x="285750" y="228600"/>
            <a:ext cx="212724" cy="6345238"/>
          </a:xfrm>
          <a:prstGeom prst="rect">
            <a:avLst/>
          </a:prstGeom>
          <a:solidFill>
            <a:schemeClr val="accent4"/>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Rockwell"/>
              <a:ea typeface="Rockwell"/>
              <a:cs typeface="Rockwell"/>
              <a:sym typeface="Rockwe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98474" y="484093"/>
            <a:ext cx="7556312" cy="1116105"/>
          </a:xfrm>
          <a:prstGeom prst="rect">
            <a:avLst/>
          </a:prstGeom>
          <a:noFill/>
          <a:ln>
            <a:noFill/>
          </a:ln>
        </p:spPr>
        <p:txBody>
          <a:bodyPr lIns="91425" tIns="91425" rIns="91425" bIns="91425" anchor="t" anchorCtr="0"/>
          <a:lstStyle>
            <a:lvl1pPr marL="0" marR="0" lvl="0" indent="0" algn="l" rtl="0">
              <a:spcBef>
                <a:spcPts val="0"/>
              </a:spcBef>
              <a:buClr>
                <a:schemeClr val="accent1"/>
              </a:buClr>
              <a:buFont typeface="Rockwell"/>
              <a:buNone/>
              <a:defRPr sz="3600" b="0" i="0" u="none" strike="noStrike" cap="none">
                <a:solidFill>
                  <a:schemeClr val="accent1"/>
                </a:solidFill>
                <a:latin typeface="Rockwell"/>
                <a:ea typeface="Rockwell"/>
                <a:cs typeface="Rockwell"/>
                <a:sym typeface="Rockwel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498474" y="1981200"/>
            <a:ext cx="7556312" cy="4144963"/>
          </a:xfrm>
          <a:prstGeom prst="rect">
            <a:avLst/>
          </a:prstGeom>
          <a:noFill/>
          <a:ln>
            <a:noFill/>
          </a:ln>
        </p:spPr>
        <p:txBody>
          <a:bodyPr lIns="91425" tIns="91425" rIns="91425" bIns="91425" anchor="t" anchorCtr="0"/>
          <a:lstStyle>
            <a:lvl1pPr marL="228600" marR="0" lvl="0" indent="-133350" algn="l" rtl="0">
              <a:spcBef>
                <a:spcPts val="2000"/>
              </a:spcBef>
              <a:buClr>
                <a:schemeClr val="accent1"/>
              </a:buClr>
              <a:buSzPct val="75000"/>
              <a:buFont typeface="Noto Sans Symbols"/>
              <a:buChar char="■"/>
              <a:defRPr sz="2000" b="0" i="0" u="none" strike="noStrike" cap="none">
                <a:solidFill>
                  <a:srgbClr val="595959"/>
                </a:solidFill>
                <a:latin typeface="Rockwell"/>
                <a:ea typeface="Rockwell"/>
                <a:cs typeface="Rockwell"/>
                <a:sym typeface="Rockwell"/>
              </a:defRPr>
            </a:lvl1pPr>
            <a:lvl2pPr marL="457200" marR="0" lvl="1" indent="-142875" algn="l" rtl="0">
              <a:spcBef>
                <a:spcPts val="600"/>
              </a:spcBef>
              <a:buClr>
                <a:srgbClr val="9FC3E3"/>
              </a:buClr>
              <a:buSzPct val="75000"/>
              <a:buFont typeface="Noto Sans Symbols"/>
              <a:buChar char="■"/>
              <a:defRPr sz="1800" b="0" i="0" u="none" strike="noStrike" cap="none">
                <a:solidFill>
                  <a:srgbClr val="595959"/>
                </a:solidFill>
                <a:latin typeface="Rockwell"/>
                <a:ea typeface="Rockwell"/>
                <a:cs typeface="Rockwell"/>
                <a:sym typeface="Rockwell"/>
              </a:defRPr>
            </a:lvl2pPr>
            <a:lvl3pPr marL="685800" marR="0" lvl="2" indent="-142875" algn="l" rtl="0">
              <a:spcBef>
                <a:spcPts val="600"/>
              </a:spcBef>
              <a:buClr>
                <a:schemeClr val="accent1"/>
              </a:buClr>
              <a:buSzPct val="75000"/>
              <a:buFont typeface="Noto Sans Symbols"/>
              <a:buChar char="■"/>
              <a:defRPr sz="1800" b="0" i="0" u="none" strike="noStrike" cap="none">
                <a:solidFill>
                  <a:srgbClr val="595959"/>
                </a:solidFill>
                <a:latin typeface="Rockwell"/>
                <a:ea typeface="Rockwell"/>
                <a:cs typeface="Rockwell"/>
                <a:sym typeface="Rockwell"/>
              </a:defRPr>
            </a:lvl3pPr>
            <a:lvl4pPr marL="914400" marR="0" lvl="3" indent="-142875" algn="l" rtl="0">
              <a:spcBef>
                <a:spcPts val="600"/>
              </a:spcBef>
              <a:buClr>
                <a:srgbClr val="9FC3E3"/>
              </a:buClr>
              <a:buSzPct val="75000"/>
              <a:buFont typeface="Noto Sans Symbols"/>
              <a:buChar char="■"/>
              <a:defRPr sz="1800" b="0" i="0" u="none" strike="noStrike" cap="none">
                <a:solidFill>
                  <a:srgbClr val="595959"/>
                </a:solidFill>
                <a:latin typeface="Rockwell"/>
                <a:ea typeface="Rockwell"/>
                <a:cs typeface="Rockwell"/>
                <a:sym typeface="Rockwell"/>
              </a:defRPr>
            </a:lvl4pPr>
            <a:lvl5pPr marL="1143000" marR="0" lvl="4" indent="-142875" algn="l" rtl="0">
              <a:spcBef>
                <a:spcPts val="600"/>
              </a:spcBef>
              <a:buClr>
                <a:schemeClr val="accent1"/>
              </a:buClr>
              <a:buSzPct val="75000"/>
              <a:buFont typeface="Noto Sans Symbols"/>
              <a:buChar char="■"/>
              <a:defRPr sz="1800" b="0" i="0" u="none" strike="noStrike" cap="none">
                <a:solidFill>
                  <a:srgbClr val="595959"/>
                </a:solidFill>
                <a:latin typeface="Rockwell"/>
                <a:ea typeface="Rockwell"/>
                <a:cs typeface="Rockwell"/>
                <a:sym typeface="Rockwell"/>
              </a:defRPr>
            </a:lvl5pPr>
            <a:lvl6pPr marL="1377950" marR="0" lvl="5" indent="-149225" algn="l" rtl="0">
              <a:spcBef>
                <a:spcPts val="360"/>
              </a:spcBef>
              <a:buClr>
                <a:srgbClr val="9FC3E3"/>
              </a:buClr>
              <a:buSzPct val="75000"/>
              <a:buFont typeface="Noto Sans Symbols"/>
              <a:buChar char="■"/>
              <a:defRPr sz="1800" b="0" i="0" u="none" strike="noStrike" cap="none">
                <a:solidFill>
                  <a:srgbClr val="595959"/>
                </a:solidFill>
                <a:latin typeface="Rockwell"/>
                <a:ea typeface="Rockwell"/>
                <a:cs typeface="Rockwell"/>
                <a:sym typeface="Rockwell"/>
              </a:defRPr>
            </a:lvl6pPr>
            <a:lvl7pPr marL="1603375" marR="0" lvl="6" indent="-146050" algn="l" rtl="0">
              <a:spcBef>
                <a:spcPts val="360"/>
              </a:spcBef>
              <a:buClr>
                <a:schemeClr val="accent1"/>
              </a:buClr>
              <a:buSzPct val="75000"/>
              <a:buFont typeface="Noto Sans Symbols"/>
              <a:buChar char="■"/>
              <a:defRPr sz="1800" b="0" i="0" u="none" strike="noStrike" cap="none">
                <a:solidFill>
                  <a:srgbClr val="595959"/>
                </a:solidFill>
                <a:latin typeface="Rockwell"/>
                <a:ea typeface="Rockwell"/>
                <a:cs typeface="Rockwell"/>
                <a:sym typeface="Rockwell"/>
              </a:defRPr>
            </a:lvl7pPr>
            <a:lvl8pPr marL="1830388" marR="0" lvl="7" indent="-144463" algn="l" rtl="0">
              <a:spcBef>
                <a:spcPts val="360"/>
              </a:spcBef>
              <a:buClr>
                <a:srgbClr val="9FC3E3"/>
              </a:buClr>
              <a:buSzPct val="75000"/>
              <a:buFont typeface="Noto Sans Symbols"/>
              <a:buChar char="■"/>
              <a:defRPr sz="1800" b="0" i="0" u="none" strike="noStrike" cap="none">
                <a:solidFill>
                  <a:srgbClr val="595959"/>
                </a:solidFill>
                <a:latin typeface="Rockwell"/>
                <a:ea typeface="Rockwell"/>
                <a:cs typeface="Rockwell"/>
                <a:sym typeface="Rockwell"/>
              </a:defRPr>
            </a:lvl8pPr>
            <a:lvl9pPr marL="2057400" marR="0" lvl="8" indent="-142875" algn="l" rtl="0">
              <a:spcBef>
                <a:spcPts val="360"/>
              </a:spcBef>
              <a:buClr>
                <a:schemeClr val="accent1"/>
              </a:buClr>
              <a:buSzPct val="75000"/>
              <a:buFont typeface="Noto Sans Symbols"/>
              <a:buChar char="■"/>
              <a:defRPr sz="1800" b="0" i="0" u="none" strike="noStrike" cap="none">
                <a:solidFill>
                  <a:srgbClr val="595959"/>
                </a:solidFill>
                <a:latin typeface="Rockwell"/>
                <a:ea typeface="Rockwell"/>
                <a:cs typeface="Rockwell"/>
                <a:sym typeface="Rockwell"/>
              </a:defRPr>
            </a:lvl9pPr>
          </a:lstStyle>
          <a:p>
            <a:endParaRPr/>
          </a:p>
        </p:txBody>
      </p:sp>
      <p:sp>
        <p:nvSpPr>
          <p:cNvPr id="12" name="Shape 12"/>
          <p:cNvSpPr txBox="1">
            <a:spLocks noGrp="1"/>
          </p:cNvSpPr>
          <p:nvPr>
            <p:ph type="dt" idx="10"/>
          </p:nvPr>
        </p:nvSpPr>
        <p:spPr>
          <a:xfrm>
            <a:off x="6795246" y="6423585"/>
            <a:ext cx="2133599" cy="365125"/>
          </a:xfrm>
          <a:prstGeom prst="rect">
            <a:avLst/>
          </a:prstGeom>
          <a:noFill/>
          <a:ln>
            <a:noFill/>
          </a:ln>
        </p:spPr>
        <p:txBody>
          <a:bodyPr lIns="91425" tIns="91425" rIns="91425" bIns="91425" anchor="ctr" anchorCtr="0"/>
          <a:lstStyle>
            <a:lvl1pPr marL="0" marR="0" lvl="0" indent="0" algn="r" rtl="0">
              <a:spcBef>
                <a:spcPts val="0"/>
              </a:spcBef>
              <a:buNone/>
              <a:defRPr sz="1100" b="0" i="0" u="none" strike="noStrike" cap="none">
                <a:solidFill>
                  <a:srgbClr val="595959"/>
                </a:solidFill>
                <a:latin typeface="Rockwell"/>
                <a:ea typeface="Rockwell"/>
                <a:cs typeface="Rockwell"/>
                <a:sym typeface="Rockwell"/>
              </a:defRPr>
            </a:lvl1pPr>
            <a:lvl2pPr marL="457200" marR="0" lvl="1" indent="0" algn="l" rtl="0">
              <a:spcBef>
                <a:spcPts val="0"/>
              </a:spcBef>
              <a:buNone/>
              <a:defRPr sz="1800" b="0" i="0" u="none" strike="noStrike" cap="none">
                <a:solidFill>
                  <a:schemeClr val="dk1"/>
                </a:solidFill>
                <a:latin typeface="Rockwell"/>
                <a:ea typeface="Rockwell"/>
                <a:cs typeface="Rockwell"/>
                <a:sym typeface="Rockwell"/>
              </a:defRPr>
            </a:lvl2pPr>
            <a:lvl3pPr marL="914400" marR="0" lvl="2" indent="0" algn="l" rtl="0">
              <a:spcBef>
                <a:spcPts val="0"/>
              </a:spcBef>
              <a:buNone/>
              <a:defRPr sz="1800" b="0" i="0" u="none" strike="noStrike" cap="none">
                <a:solidFill>
                  <a:schemeClr val="dk1"/>
                </a:solidFill>
                <a:latin typeface="Rockwell"/>
                <a:ea typeface="Rockwell"/>
                <a:cs typeface="Rockwell"/>
                <a:sym typeface="Rockwell"/>
              </a:defRPr>
            </a:lvl3pPr>
            <a:lvl4pPr marL="1371600" marR="0" lvl="3" indent="0" algn="l" rtl="0">
              <a:spcBef>
                <a:spcPts val="0"/>
              </a:spcBef>
              <a:buNone/>
              <a:defRPr sz="1800" b="0" i="0" u="none" strike="noStrike" cap="none">
                <a:solidFill>
                  <a:schemeClr val="dk1"/>
                </a:solidFill>
                <a:latin typeface="Rockwell"/>
                <a:ea typeface="Rockwell"/>
                <a:cs typeface="Rockwell"/>
                <a:sym typeface="Rockwell"/>
              </a:defRPr>
            </a:lvl4pPr>
            <a:lvl5pPr marL="1828800" marR="0" lvl="4" indent="0" algn="l" rtl="0">
              <a:spcBef>
                <a:spcPts val="0"/>
              </a:spcBef>
              <a:buNone/>
              <a:defRPr sz="1800" b="0" i="0" u="none" strike="noStrike" cap="none">
                <a:solidFill>
                  <a:schemeClr val="dk1"/>
                </a:solidFill>
                <a:latin typeface="Rockwell"/>
                <a:ea typeface="Rockwell"/>
                <a:cs typeface="Rockwell"/>
                <a:sym typeface="Rockwell"/>
              </a:defRPr>
            </a:lvl5pPr>
            <a:lvl6pPr marL="2286000" marR="0" lvl="5" indent="0" algn="l" rtl="0">
              <a:spcBef>
                <a:spcPts val="0"/>
              </a:spcBef>
              <a:buNone/>
              <a:defRPr sz="1800" b="0" i="0" u="none" strike="noStrike" cap="none">
                <a:solidFill>
                  <a:schemeClr val="dk1"/>
                </a:solidFill>
                <a:latin typeface="Rockwell"/>
                <a:ea typeface="Rockwell"/>
                <a:cs typeface="Rockwell"/>
                <a:sym typeface="Rockwell"/>
              </a:defRPr>
            </a:lvl6pPr>
            <a:lvl7pPr marL="2743200" marR="0" lvl="6" indent="0" algn="l" rtl="0">
              <a:spcBef>
                <a:spcPts val="0"/>
              </a:spcBef>
              <a:buNone/>
              <a:defRPr sz="1800" b="0" i="0" u="none" strike="noStrike" cap="none">
                <a:solidFill>
                  <a:schemeClr val="dk1"/>
                </a:solidFill>
                <a:latin typeface="Rockwell"/>
                <a:ea typeface="Rockwell"/>
                <a:cs typeface="Rockwell"/>
                <a:sym typeface="Rockwell"/>
              </a:defRPr>
            </a:lvl7pPr>
            <a:lvl8pPr marL="3200400" marR="0" lvl="7" indent="0" algn="l" rtl="0">
              <a:spcBef>
                <a:spcPts val="0"/>
              </a:spcBef>
              <a:buNone/>
              <a:defRPr sz="1800" b="0" i="0" u="none" strike="noStrike" cap="none">
                <a:solidFill>
                  <a:schemeClr val="dk1"/>
                </a:solidFill>
                <a:latin typeface="Rockwell"/>
                <a:ea typeface="Rockwell"/>
                <a:cs typeface="Rockwell"/>
                <a:sym typeface="Rockwell"/>
              </a:defRPr>
            </a:lvl8pPr>
            <a:lvl9pPr marL="3657600" marR="0" lvl="8" indent="0" algn="l" rtl="0">
              <a:spcBef>
                <a:spcPts val="0"/>
              </a:spcBef>
              <a:buNone/>
              <a:defRPr sz="1800" b="0" i="0" u="none" strike="noStrike" cap="none">
                <a:solidFill>
                  <a:schemeClr val="dk1"/>
                </a:solidFill>
                <a:latin typeface="Rockwell"/>
                <a:ea typeface="Rockwell"/>
                <a:cs typeface="Rockwell"/>
                <a:sym typeface="Rockwell"/>
              </a:defRPr>
            </a:lvl9pPr>
          </a:lstStyle>
          <a:p>
            <a:endParaRPr/>
          </a:p>
        </p:txBody>
      </p:sp>
      <p:sp>
        <p:nvSpPr>
          <p:cNvPr id="13" name="Shape 13"/>
          <p:cNvSpPr txBox="1">
            <a:spLocks noGrp="1"/>
          </p:cNvSpPr>
          <p:nvPr>
            <p:ph type="ftr" idx="11"/>
          </p:nvPr>
        </p:nvSpPr>
        <p:spPr>
          <a:xfrm>
            <a:off x="201706" y="6423585"/>
            <a:ext cx="6122893" cy="365125"/>
          </a:xfrm>
          <a:prstGeom prst="rect">
            <a:avLst/>
          </a:prstGeom>
          <a:noFill/>
          <a:ln>
            <a:noFill/>
          </a:ln>
        </p:spPr>
        <p:txBody>
          <a:bodyPr lIns="91425" tIns="91425" rIns="91425" bIns="91425" anchor="ctr" anchorCtr="0"/>
          <a:lstStyle>
            <a:lvl1pPr marL="0" marR="0" lvl="0" indent="0" algn="l" rtl="0">
              <a:spcBef>
                <a:spcPts val="0"/>
              </a:spcBef>
              <a:buNone/>
              <a:defRPr sz="1100" b="0" i="0" u="none" strike="noStrike" cap="none">
                <a:solidFill>
                  <a:srgbClr val="595959"/>
                </a:solidFill>
                <a:latin typeface="Rockwell"/>
                <a:ea typeface="Rockwell"/>
                <a:cs typeface="Rockwell"/>
                <a:sym typeface="Rockwell"/>
              </a:defRPr>
            </a:lvl1pPr>
            <a:lvl2pPr marL="457200" marR="0" lvl="1" indent="0" algn="l" rtl="0">
              <a:spcBef>
                <a:spcPts val="0"/>
              </a:spcBef>
              <a:buNone/>
              <a:defRPr sz="1800" b="0" i="0" u="none" strike="noStrike" cap="none">
                <a:solidFill>
                  <a:schemeClr val="dk1"/>
                </a:solidFill>
                <a:latin typeface="Rockwell"/>
                <a:ea typeface="Rockwell"/>
                <a:cs typeface="Rockwell"/>
                <a:sym typeface="Rockwell"/>
              </a:defRPr>
            </a:lvl2pPr>
            <a:lvl3pPr marL="914400" marR="0" lvl="2" indent="0" algn="l" rtl="0">
              <a:spcBef>
                <a:spcPts val="0"/>
              </a:spcBef>
              <a:buNone/>
              <a:defRPr sz="1800" b="0" i="0" u="none" strike="noStrike" cap="none">
                <a:solidFill>
                  <a:schemeClr val="dk1"/>
                </a:solidFill>
                <a:latin typeface="Rockwell"/>
                <a:ea typeface="Rockwell"/>
                <a:cs typeface="Rockwell"/>
                <a:sym typeface="Rockwell"/>
              </a:defRPr>
            </a:lvl3pPr>
            <a:lvl4pPr marL="1371600" marR="0" lvl="3" indent="0" algn="l" rtl="0">
              <a:spcBef>
                <a:spcPts val="0"/>
              </a:spcBef>
              <a:buNone/>
              <a:defRPr sz="1800" b="0" i="0" u="none" strike="noStrike" cap="none">
                <a:solidFill>
                  <a:schemeClr val="dk1"/>
                </a:solidFill>
                <a:latin typeface="Rockwell"/>
                <a:ea typeface="Rockwell"/>
                <a:cs typeface="Rockwell"/>
                <a:sym typeface="Rockwell"/>
              </a:defRPr>
            </a:lvl4pPr>
            <a:lvl5pPr marL="1828800" marR="0" lvl="4" indent="0" algn="l" rtl="0">
              <a:spcBef>
                <a:spcPts val="0"/>
              </a:spcBef>
              <a:buNone/>
              <a:defRPr sz="1800" b="0" i="0" u="none" strike="noStrike" cap="none">
                <a:solidFill>
                  <a:schemeClr val="dk1"/>
                </a:solidFill>
                <a:latin typeface="Rockwell"/>
                <a:ea typeface="Rockwell"/>
                <a:cs typeface="Rockwell"/>
                <a:sym typeface="Rockwell"/>
              </a:defRPr>
            </a:lvl5pPr>
            <a:lvl6pPr marL="2286000" marR="0" lvl="5" indent="0" algn="l" rtl="0">
              <a:spcBef>
                <a:spcPts val="0"/>
              </a:spcBef>
              <a:buNone/>
              <a:defRPr sz="1800" b="0" i="0" u="none" strike="noStrike" cap="none">
                <a:solidFill>
                  <a:schemeClr val="dk1"/>
                </a:solidFill>
                <a:latin typeface="Rockwell"/>
                <a:ea typeface="Rockwell"/>
                <a:cs typeface="Rockwell"/>
                <a:sym typeface="Rockwell"/>
              </a:defRPr>
            </a:lvl6pPr>
            <a:lvl7pPr marL="2743200" marR="0" lvl="6" indent="0" algn="l" rtl="0">
              <a:spcBef>
                <a:spcPts val="0"/>
              </a:spcBef>
              <a:buNone/>
              <a:defRPr sz="1800" b="0" i="0" u="none" strike="noStrike" cap="none">
                <a:solidFill>
                  <a:schemeClr val="dk1"/>
                </a:solidFill>
                <a:latin typeface="Rockwell"/>
                <a:ea typeface="Rockwell"/>
                <a:cs typeface="Rockwell"/>
                <a:sym typeface="Rockwell"/>
              </a:defRPr>
            </a:lvl7pPr>
            <a:lvl8pPr marL="3200400" marR="0" lvl="7" indent="0" algn="l" rtl="0">
              <a:spcBef>
                <a:spcPts val="0"/>
              </a:spcBef>
              <a:buNone/>
              <a:defRPr sz="1800" b="0" i="0" u="none" strike="noStrike" cap="none">
                <a:solidFill>
                  <a:schemeClr val="dk1"/>
                </a:solidFill>
                <a:latin typeface="Rockwell"/>
                <a:ea typeface="Rockwell"/>
                <a:cs typeface="Rockwell"/>
                <a:sym typeface="Rockwell"/>
              </a:defRPr>
            </a:lvl8pPr>
            <a:lvl9pPr marL="3657600" marR="0" lvl="8" indent="0" algn="l" rtl="0">
              <a:spcBef>
                <a:spcPts val="0"/>
              </a:spcBef>
              <a:buNone/>
              <a:defRPr sz="1800" b="0" i="0" u="none" strike="noStrike" cap="none">
                <a:solidFill>
                  <a:schemeClr val="dk1"/>
                </a:solidFill>
                <a:latin typeface="Rockwell"/>
                <a:ea typeface="Rockwell"/>
                <a:cs typeface="Rockwell"/>
                <a:sym typeface="Rockwell"/>
              </a:defRPr>
            </a:lvl9pPr>
          </a:lstStyle>
          <a:p>
            <a:endParaRPr/>
          </a:p>
        </p:txBody>
      </p:sp>
      <p:sp>
        <p:nvSpPr>
          <p:cNvPr id="14" name="Shape 14"/>
          <p:cNvSpPr txBox="1">
            <a:spLocks noGrp="1"/>
          </p:cNvSpPr>
          <p:nvPr>
            <p:ph type="sldNum" idx="12"/>
          </p:nvPr>
        </p:nvSpPr>
        <p:spPr>
          <a:xfrm>
            <a:off x="8305800" y="242234"/>
            <a:ext cx="554037"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400" b="0" i="0" u="none" strike="noStrike" cap="none">
                <a:solidFill>
                  <a:schemeClr val="lt1"/>
                </a:solidFill>
                <a:latin typeface="Rockwell"/>
                <a:ea typeface="Rockwell"/>
                <a:cs typeface="Rockwell"/>
                <a:sym typeface="Rockwell"/>
              </a:rPr>
              <a:t>‹#›</a:t>
            </a:fld>
            <a:endParaRPr lang="en-US" sz="1400" b="0" i="0" u="none" strike="noStrike" cap="none">
              <a:solidFill>
                <a:schemeClr val="lt1"/>
              </a:solidFill>
              <a:latin typeface="Rockwell"/>
              <a:ea typeface="Rockwell"/>
              <a:cs typeface="Rockwell"/>
              <a:sym typeface="Rockwe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rightquestion.or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Shape 211"/>
          <p:cNvSpPr txBox="1">
            <a:spLocks noGrp="1"/>
          </p:cNvSpPr>
          <p:nvPr>
            <p:ph type="ctrTitle"/>
          </p:nvPr>
        </p:nvSpPr>
        <p:spPr>
          <a:xfrm>
            <a:off x="149224" y="1139925"/>
            <a:ext cx="4529400" cy="3395100"/>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Clr>
                <a:schemeClr val="lt1"/>
              </a:buClr>
              <a:buSzPct val="25000"/>
              <a:buFont typeface="Rockwell"/>
              <a:buNone/>
            </a:pPr>
            <a:r>
              <a:rPr lang="en-US" sz="4800" b="1" dirty="0" smtClean="0">
                <a:solidFill>
                  <a:schemeClr val="lt1"/>
                </a:solidFill>
                <a:latin typeface="Meiryo" panose="020B0604030504040204" pitchFamily="34" charset="-128"/>
                <a:ea typeface="Meiryo" panose="020B0604030504040204" pitchFamily="34" charset="-128"/>
              </a:rPr>
              <a:t>QFT</a:t>
            </a:r>
            <a:r>
              <a:rPr lang="ja-JP" altLang="en-US" sz="4800" b="1" i="1" dirty="0">
                <a:solidFill>
                  <a:schemeClr val="lt1"/>
                </a:solidFill>
                <a:latin typeface="Meiryo" panose="020B0604030504040204" pitchFamily="34" charset="-128"/>
                <a:ea typeface="Meiryo" panose="020B0604030504040204" pitchFamily="34" charset="-128"/>
              </a:rPr>
              <a:t> </a:t>
            </a:r>
            <a:r>
              <a:rPr lang="en-US" sz="4800" dirty="0" smtClean="0">
                <a:solidFill>
                  <a:schemeClr val="lt1"/>
                </a:solidFill>
                <a:latin typeface="Meiryo" panose="020B0604030504040204" pitchFamily="34" charset="-128"/>
                <a:ea typeface="Meiryo" panose="020B0604030504040204" pitchFamily="34" charset="-128"/>
              </a:rPr>
              <a:t>の</a:t>
            </a:r>
            <a:endParaRPr lang="en-US" sz="4800" dirty="0">
              <a:solidFill>
                <a:schemeClr val="lt1"/>
              </a:solidFill>
              <a:latin typeface="Meiryo" panose="020B0604030504040204" pitchFamily="34" charset="-128"/>
              <a:ea typeface="Meiryo" panose="020B0604030504040204" pitchFamily="34" charset="-128"/>
            </a:endParaRPr>
          </a:p>
          <a:p>
            <a:pPr marL="0" marR="0" lvl="0" indent="0" algn="ctr" rtl="0">
              <a:spcBef>
                <a:spcPts val="0"/>
              </a:spcBef>
              <a:spcAft>
                <a:spcPts val="0"/>
              </a:spcAft>
              <a:buClr>
                <a:schemeClr val="lt1"/>
              </a:buClr>
              <a:buSzPct val="25000"/>
              <a:buFont typeface="Rockwell"/>
              <a:buNone/>
            </a:pPr>
            <a:r>
              <a:rPr lang="en-US" sz="4800" b="1" dirty="0" err="1">
                <a:solidFill>
                  <a:schemeClr val="lt1"/>
                </a:solidFill>
                <a:latin typeface="Meiryo" panose="020B0604030504040204" pitchFamily="34" charset="-128"/>
                <a:ea typeface="Meiryo" panose="020B0604030504040204" pitchFamily="34" charset="-128"/>
              </a:rPr>
              <a:t>アートと科学</a:t>
            </a:r>
            <a:r>
              <a:rPr lang="en-US" sz="4800" b="0" i="0" u="none" strike="noStrike" cap="none" dirty="0">
                <a:solidFill>
                  <a:schemeClr val="lt1"/>
                </a:solidFill>
                <a:latin typeface="Meiryo" panose="020B0604030504040204" pitchFamily="34" charset="-128"/>
                <a:ea typeface="Meiryo" panose="020B0604030504040204" pitchFamily="34" charset="-128"/>
                <a:sym typeface="Rockwell"/>
              </a:rPr>
              <a:t/>
            </a:r>
            <a:br>
              <a:rPr lang="en-US" sz="4800" b="0" i="0" u="none" strike="noStrike" cap="none" dirty="0">
                <a:solidFill>
                  <a:schemeClr val="lt1"/>
                </a:solidFill>
                <a:latin typeface="Meiryo" panose="020B0604030504040204" pitchFamily="34" charset="-128"/>
                <a:ea typeface="Meiryo" panose="020B0604030504040204" pitchFamily="34" charset="-128"/>
                <a:sym typeface="Rockwell"/>
              </a:rPr>
            </a:br>
            <a:r>
              <a:rPr lang="en-US" sz="4800" b="0" i="0" u="none" strike="noStrike" cap="none" dirty="0">
                <a:solidFill>
                  <a:schemeClr val="lt1"/>
                </a:solidFill>
                <a:latin typeface="Meiryo" panose="020B0604030504040204" pitchFamily="34" charset="-128"/>
                <a:ea typeface="Meiryo" panose="020B0604030504040204" pitchFamily="34" charset="-128"/>
                <a:sym typeface="Rockwell"/>
              </a:rPr>
              <a:t/>
            </a:r>
            <a:br>
              <a:rPr lang="en-US" sz="4800" b="0" i="0" u="none" strike="noStrike" cap="none" dirty="0">
                <a:solidFill>
                  <a:schemeClr val="lt1"/>
                </a:solidFill>
                <a:latin typeface="Meiryo" panose="020B0604030504040204" pitchFamily="34" charset="-128"/>
                <a:ea typeface="Meiryo" panose="020B0604030504040204" pitchFamily="34" charset="-128"/>
                <a:sym typeface="Rockwell"/>
              </a:rPr>
            </a:br>
            <a:endParaRPr lang="en-US" sz="4800" b="0" i="0" u="none" strike="noStrike" cap="none" dirty="0">
              <a:solidFill>
                <a:schemeClr val="lt1"/>
              </a:solidFill>
              <a:latin typeface="Meiryo" panose="020B0604030504040204" pitchFamily="34" charset="-128"/>
              <a:ea typeface="Meiryo" panose="020B0604030504040204" pitchFamily="34" charset="-128"/>
              <a:sym typeface="Rockwell"/>
            </a:endParaRPr>
          </a:p>
        </p:txBody>
      </p:sp>
      <p:sp>
        <p:nvSpPr>
          <p:cNvPr id="216" name="Shape 216"/>
          <p:cNvSpPr txBox="1"/>
          <p:nvPr/>
        </p:nvSpPr>
        <p:spPr>
          <a:xfrm>
            <a:off x="303450" y="4613074"/>
            <a:ext cx="8537100" cy="2022299"/>
          </a:xfrm>
          <a:prstGeom prst="rect">
            <a:avLst/>
          </a:prstGeom>
          <a:noFill/>
          <a:ln>
            <a:noFill/>
          </a:ln>
        </p:spPr>
        <p:txBody>
          <a:bodyPr lIns="91425" tIns="45700" rIns="91425" bIns="45700" anchor="t" anchorCtr="0">
            <a:noAutofit/>
          </a:bodyPr>
          <a:lstStyle/>
          <a:p>
            <a:pPr lvl="0" algn="ctr" rtl="0">
              <a:lnSpc>
                <a:spcPct val="115000"/>
              </a:lnSpc>
              <a:spcBef>
                <a:spcPts val="0"/>
              </a:spcBef>
              <a:buNone/>
            </a:pPr>
            <a:r>
              <a:rPr lang="en-US" sz="3200" b="1" dirty="0" err="1">
                <a:solidFill>
                  <a:srgbClr val="000000"/>
                </a:solidFill>
                <a:latin typeface="Meiryo" panose="020B0604030504040204" pitchFamily="34" charset="-128"/>
                <a:ea typeface="Meiryo" panose="020B0604030504040204" pitchFamily="34" charset="-128"/>
                <a:cs typeface="Rockwell"/>
                <a:sym typeface="Rockwell"/>
              </a:rPr>
              <a:t>ダン・ロススタイン</a:t>
            </a:r>
            <a:r>
              <a:rPr lang="en-US" sz="3200" dirty="0">
                <a:solidFill>
                  <a:srgbClr val="000000"/>
                </a:solidFill>
                <a:latin typeface="Meiryo" panose="020B0604030504040204" pitchFamily="34" charset="-128"/>
                <a:ea typeface="Meiryo" panose="020B0604030504040204" pitchFamily="34" charset="-128"/>
                <a:cs typeface="Rockwell"/>
                <a:sym typeface="Rockwell"/>
              </a:rPr>
              <a:t> </a:t>
            </a:r>
          </a:p>
          <a:p>
            <a:pPr lvl="0" algn="ctr" rtl="0">
              <a:lnSpc>
                <a:spcPct val="115000"/>
              </a:lnSpc>
              <a:spcBef>
                <a:spcPts val="0"/>
              </a:spcBef>
              <a:buNone/>
            </a:pPr>
            <a:r>
              <a:rPr lang="en-US" sz="3200" dirty="0">
                <a:latin typeface="Meiryo" panose="020B0604030504040204" pitchFamily="34" charset="-128"/>
                <a:ea typeface="Meiryo" panose="020B0604030504040204" pitchFamily="34" charset="-128"/>
                <a:cs typeface="Rockwell"/>
                <a:sym typeface="Rockwell"/>
              </a:rPr>
              <a:t> </a:t>
            </a:r>
            <a:r>
              <a:rPr lang="en-US" sz="2200" dirty="0">
                <a:latin typeface="Meiryo" panose="020B0604030504040204" pitchFamily="34" charset="-128"/>
                <a:ea typeface="Meiryo" panose="020B0604030504040204" pitchFamily="34" charset="-128"/>
                <a:cs typeface="Rockwell"/>
                <a:sym typeface="Rockwell"/>
              </a:rPr>
              <a:t>The R</a:t>
            </a:r>
            <a:r>
              <a:rPr lang="en-US" sz="2200" dirty="0">
                <a:solidFill>
                  <a:srgbClr val="000000"/>
                </a:solidFill>
                <a:latin typeface="Meiryo" panose="020B0604030504040204" pitchFamily="34" charset="-128"/>
                <a:ea typeface="Meiryo" panose="020B0604030504040204" pitchFamily="34" charset="-128"/>
                <a:cs typeface="Rockwell"/>
                <a:sym typeface="Rockwell"/>
              </a:rPr>
              <a:t>ight Question Institute </a:t>
            </a:r>
            <a:r>
              <a:rPr lang="en-US" sz="2200" dirty="0" err="1">
                <a:solidFill>
                  <a:srgbClr val="000000"/>
                </a:solidFill>
                <a:latin typeface="Meiryo" panose="020B0604030504040204" pitchFamily="34" charset="-128"/>
                <a:ea typeface="Meiryo" panose="020B0604030504040204" pitchFamily="34" charset="-128"/>
                <a:cs typeface="Rockwell"/>
                <a:sym typeface="Rockwell"/>
              </a:rPr>
              <a:t>共同代表</a:t>
            </a:r>
            <a:r>
              <a:rPr lang="en-US" sz="3200" dirty="0">
                <a:solidFill>
                  <a:srgbClr val="000000"/>
                </a:solidFill>
                <a:latin typeface="Meiryo" panose="020B0604030504040204" pitchFamily="34" charset="-128"/>
                <a:ea typeface="Meiryo" panose="020B0604030504040204" pitchFamily="34" charset="-128"/>
                <a:cs typeface="Rockwell"/>
                <a:sym typeface="Rockwell"/>
              </a:rPr>
              <a:t> </a:t>
            </a:r>
          </a:p>
          <a:p>
            <a:pPr lvl="0" algn="ctr" rtl="0">
              <a:lnSpc>
                <a:spcPct val="115000"/>
              </a:lnSpc>
              <a:spcBef>
                <a:spcPts val="0"/>
              </a:spcBef>
              <a:buNone/>
            </a:pPr>
            <a:r>
              <a:rPr lang="en-US" sz="1800" b="1" dirty="0" err="1">
                <a:solidFill>
                  <a:srgbClr val="111111"/>
                </a:solidFill>
                <a:highlight>
                  <a:srgbClr val="FFFFFF"/>
                </a:highlight>
                <a:latin typeface="Meiryo" panose="020B0604030504040204" pitchFamily="34" charset="-128"/>
                <a:ea typeface="Meiryo" panose="020B0604030504040204" pitchFamily="34" charset="-128"/>
                <a:cs typeface="Meiryo"/>
                <a:sym typeface="Meiryo"/>
              </a:rPr>
              <a:t>たった一つを変えるだけ</a:t>
            </a:r>
            <a:r>
              <a:rPr lang="en-US" sz="1800" b="1" dirty="0">
                <a:solidFill>
                  <a:srgbClr val="111111"/>
                </a:solidFill>
                <a:highlight>
                  <a:srgbClr val="FFFFFF"/>
                </a:highlight>
                <a:latin typeface="Meiryo" panose="020B0604030504040204" pitchFamily="34" charset="-128"/>
                <a:ea typeface="Meiryo" panose="020B0604030504040204" pitchFamily="34" charset="-128"/>
                <a:cs typeface="Meiryo"/>
                <a:sym typeface="Meiryo"/>
              </a:rPr>
              <a:t>: </a:t>
            </a:r>
            <a:r>
              <a:rPr lang="en-US" sz="1800" b="1" dirty="0" err="1">
                <a:solidFill>
                  <a:srgbClr val="111111"/>
                </a:solidFill>
                <a:highlight>
                  <a:srgbClr val="FFFFFF"/>
                </a:highlight>
                <a:latin typeface="Meiryo" panose="020B0604030504040204" pitchFamily="34" charset="-128"/>
                <a:ea typeface="Meiryo" panose="020B0604030504040204" pitchFamily="34" charset="-128"/>
                <a:cs typeface="Meiryo"/>
                <a:sym typeface="Meiryo"/>
              </a:rPr>
              <a:t>クラスも教師も自立する「質問づくり</a:t>
            </a:r>
            <a:r>
              <a:rPr lang="en-US" sz="1800" dirty="0" err="1">
                <a:solidFill>
                  <a:srgbClr val="111111"/>
                </a:solidFill>
                <a:highlight>
                  <a:srgbClr val="FFFFFF"/>
                </a:highlight>
                <a:latin typeface="Meiryo" panose="020B0604030504040204" pitchFamily="34" charset="-128"/>
                <a:ea typeface="Meiryo" panose="020B0604030504040204" pitchFamily="34" charset="-128"/>
                <a:cs typeface="Meiryo"/>
                <a:sym typeface="Meiryo"/>
              </a:rPr>
              <a:t>」共著者</a:t>
            </a:r>
            <a:endParaRPr lang="en-US" sz="1800" dirty="0">
              <a:solidFill>
                <a:srgbClr val="111111"/>
              </a:solidFill>
              <a:highlight>
                <a:srgbClr val="FFFFFF"/>
              </a:highlight>
              <a:latin typeface="Meiryo" panose="020B0604030504040204" pitchFamily="34" charset="-128"/>
              <a:ea typeface="Meiryo" panose="020B0604030504040204" pitchFamily="34" charset="-128"/>
              <a:cs typeface="Meiryo"/>
              <a:sym typeface="Meiryo"/>
            </a:endParaRPr>
          </a:p>
          <a:p>
            <a:pPr lvl="0" algn="ctr" rtl="0">
              <a:lnSpc>
                <a:spcPct val="115000"/>
              </a:lnSpc>
              <a:spcBef>
                <a:spcPts val="0"/>
              </a:spcBef>
              <a:buNone/>
            </a:pPr>
            <a:endParaRPr sz="1100" dirty="0">
              <a:solidFill>
                <a:srgbClr val="111111"/>
              </a:solidFill>
              <a:highlight>
                <a:srgbClr val="FFFFFF"/>
              </a:highlight>
              <a:latin typeface="Meiryo" panose="020B0604030504040204" pitchFamily="34" charset="-128"/>
              <a:ea typeface="Meiryo" panose="020B0604030504040204" pitchFamily="34" charset="-128"/>
              <a:cs typeface="Meiryo"/>
              <a:sym typeface="Meiryo"/>
            </a:endParaRPr>
          </a:p>
          <a:p>
            <a:pPr lvl="0" algn="ctr">
              <a:lnSpc>
                <a:spcPct val="115000"/>
              </a:lnSpc>
            </a:pPr>
            <a:r>
              <a:rPr lang="en-US" sz="2200" dirty="0" err="1">
                <a:highlight>
                  <a:srgbClr val="FFFFFF"/>
                </a:highlight>
                <a:latin typeface="Meiryo" panose="020B0604030504040204" pitchFamily="34" charset="-128"/>
                <a:ea typeface="Meiryo" panose="020B0604030504040204" pitchFamily="34" charset="-128"/>
                <a:cs typeface="Meiryo"/>
                <a:sym typeface="Meiryo"/>
              </a:rPr>
              <a:t>日本語版資料翻訳</a:t>
            </a:r>
            <a:r>
              <a:rPr lang="en-US" sz="2200" dirty="0" smtClean="0">
                <a:highlight>
                  <a:srgbClr val="FFFFFF"/>
                </a:highlight>
                <a:latin typeface="Meiryo" panose="020B0604030504040204" pitchFamily="34" charset="-128"/>
                <a:ea typeface="Meiryo" panose="020B0604030504040204" pitchFamily="34" charset="-128"/>
                <a:cs typeface="Meiryo"/>
                <a:sym typeface="Meiryo"/>
              </a:rPr>
              <a:t>：</a:t>
            </a:r>
            <a:r>
              <a:rPr lang="en-US" sz="2200" dirty="0">
                <a:latin typeface="Meiryo" panose="020B0604030504040204" pitchFamily="34" charset="-128"/>
                <a:ea typeface="Meiryo" panose="020B0604030504040204" pitchFamily="34" charset="-128"/>
                <a:cs typeface="Meiryo"/>
                <a:sym typeface="Meiryo"/>
              </a:rPr>
              <a:t> </a:t>
            </a:r>
            <a:r>
              <a:rPr lang="en-US" sz="2200" dirty="0" err="1">
                <a:latin typeface="Meiryo" panose="020B0604030504040204" pitchFamily="34" charset="-128"/>
                <a:ea typeface="Meiryo" panose="020B0604030504040204" pitchFamily="34" charset="-128"/>
                <a:cs typeface="Meiryo"/>
                <a:sym typeface="Meiryo"/>
              </a:rPr>
              <a:t>佐藤</a:t>
            </a:r>
            <a:r>
              <a:rPr lang="en-US" sz="2200" dirty="0">
                <a:latin typeface="Meiryo" panose="020B0604030504040204" pitchFamily="34" charset="-128"/>
                <a:ea typeface="Meiryo" panose="020B0604030504040204" pitchFamily="34" charset="-128"/>
                <a:cs typeface="Meiryo"/>
                <a:sym typeface="Meiryo"/>
              </a:rPr>
              <a:t> </a:t>
            </a:r>
            <a:r>
              <a:rPr lang="en-US" sz="2200" dirty="0" err="1">
                <a:latin typeface="Meiryo" panose="020B0604030504040204" pitchFamily="34" charset="-128"/>
                <a:ea typeface="Meiryo" panose="020B0604030504040204" pitchFamily="34" charset="-128"/>
                <a:cs typeface="Meiryo"/>
                <a:sym typeface="Meiryo"/>
              </a:rPr>
              <a:t>賢一</a:t>
            </a:r>
            <a:r>
              <a:rPr lang="en-US" sz="2200" dirty="0" smtClean="0">
                <a:latin typeface="Meiryo" panose="020B0604030504040204" pitchFamily="34" charset="-128"/>
                <a:ea typeface="Meiryo" panose="020B0604030504040204" pitchFamily="34" charset="-128"/>
                <a:cs typeface="Meiryo"/>
                <a:sym typeface="Meiryo"/>
              </a:rPr>
              <a:t>/</a:t>
            </a:r>
            <a:r>
              <a:rPr lang="en-US" sz="2200" dirty="0" err="1" smtClean="0">
                <a:highlight>
                  <a:srgbClr val="FFFFFF"/>
                </a:highlight>
                <a:latin typeface="Meiryo" panose="020B0604030504040204" pitchFamily="34" charset="-128"/>
                <a:ea typeface="Meiryo" panose="020B0604030504040204" pitchFamily="34" charset="-128"/>
                <a:cs typeface="Meiryo"/>
                <a:sym typeface="Meiryo"/>
              </a:rPr>
              <a:t>平野</a:t>
            </a:r>
            <a:r>
              <a:rPr lang="en-US" sz="2200" dirty="0" smtClean="0">
                <a:highlight>
                  <a:srgbClr val="FFFFFF"/>
                </a:highlight>
                <a:latin typeface="Meiryo" panose="020B0604030504040204" pitchFamily="34" charset="-128"/>
                <a:ea typeface="Meiryo" panose="020B0604030504040204" pitchFamily="34" charset="-128"/>
                <a:cs typeface="Meiryo"/>
                <a:sym typeface="Meiryo"/>
              </a:rPr>
              <a:t> </a:t>
            </a:r>
            <a:r>
              <a:rPr lang="en-US" sz="2200" dirty="0" err="1">
                <a:highlight>
                  <a:srgbClr val="FFFFFF"/>
                </a:highlight>
                <a:latin typeface="Meiryo" panose="020B0604030504040204" pitchFamily="34" charset="-128"/>
                <a:ea typeface="Meiryo" panose="020B0604030504040204" pitchFamily="34" charset="-128"/>
                <a:cs typeface="Meiryo"/>
                <a:sym typeface="Meiryo"/>
              </a:rPr>
              <a:t>貴美枝</a:t>
            </a:r>
            <a:r>
              <a:rPr lang="en-US" sz="2200" dirty="0">
                <a:highlight>
                  <a:srgbClr val="FFFFFF"/>
                </a:highlight>
                <a:latin typeface="Meiryo" panose="020B0604030504040204" pitchFamily="34" charset="-128"/>
                <a:ea typeface="Meiryo" panose="020B0604030504040204" pitchFamily="34" charset="-128"/>
                <a:cs typeface="Meiryo"/>
                <a:sym typeface="Meiryo"/>
              </a:rPr>
              <a:t>/</a:t>
            </a:r>
            <a:r>
              <a:rPr lang="en-US" sz="2200" dirty="0">
                <a:latin typeface="Meiryo" panose="020B0604030504040204" pitchFamily="34" charset="-128"/>
                <a:ea typeface="Meiryo" panose="020B0604030504040204" pitchFamily="34" charset="-128"/>
                <a:cs typeface="Meiryo"/>
                <a:sym typeface="Meiryo"/>
              </a:rPr>
              <a:t>王 戈</a:t>
            </a:r>
            <a:r>
              <a:rPr lang="en-US" sz="2200" dirty="0" smtClean="0">
                <a:latin typeface="Meiryo" panose="020B0604030504040204" pitchFamily="34" charset="-128"/>
                <a:ea typeface="Meiryo" panose="020B0604030504040204" pitchFamily="34" charset="-128"/>
                <a:cs typeface="Meiryo"/>
                <a:sym typeface="Meiryo"/>
              </a:rPr>
              <a:t>/</a:t>
            </a:r>
            <a:r>
              <a:rPr lang="en-US" sz="2200" dirty="0" err="1" smtClean="0">
                <a:latin typeface="Meiryo" panose="020B0604030504040204" pitchFamily="34" charset="-128"/>
                <a:ea typeface="Meiryo" panose="020B0604030504040204" pitchFamily="34" charset="-128"/>
                <a:cs typeface="Meiryo"/>
                <a:sym typeface="Meiryo"/>
              </a:rPr>
              <a:t>大内</a:t>
            </a:r>
            <a:r>
              <a:rPr lang="en-US" sz="2200" dirty="0" smtClean="0">
                <a:latin typeface="Meiryo" panose="020B0604030504040204" pitchFamily="34" charset="-128"/>
                <a:ea typeface="Meiryo" panose="020B0604030504040204" pitchFamily="34" charset="-128"/>
                <a:cs typeface="Meiryo"/>
                <a:sym typeface="Meiryo"/>
              </a:rPr>
              <a:t> </a:t>
            </a:r>
            <a:r>
              <a:rPr lang="en-US" sz="2200" dirty="0" err="1">
                <a:latin typeface="Meiryo" panose="020B0604030504040204" pitchFamily="34" charset="-128"/>
                <a:ea typeface="Meiryo" panose="020B0604030504040204" pitchFamily="34" charset="-128"/>
                <a:cs typeface="Meiryo"/>
                <a:sym typeface="Meiryo"/>
              </a:rPr>
              <a:t>朋子</a:t>
            </a:r>
            <a:endParaRPr lang="en-US" sz="2200" dirty="0">
              <a:latin typeface="Meiryo" panose="020B0604030504040204" pitchFamily="34" charset="-128"/>
              <a:ea typeface="Meiryo" panose="020B0604030504040204" pitchFamily="34" charset="-128"/>
              <a:cs typeface="Meiryo"/>
              <a:sym typeface="Meiryo"/>
            </a:endParaRPr>
          </a:p>
          <a:p>
            <a:pPr lvl="0" algn="ctr" rtl="0">
              <a:lnSpc>
                <a:spcPct val="115000"/>
              </a:lnSpc>
              <a:spcBef>
                <a:spcPts val="0"/>
              </a:spcBef>
              <a:buNone/>
            </a:pPr>
            <a:endParaRPr sz="2200" i="1" dirty="0">
              <a:solidFill>
                <a:srgbClr val="000000"/>
              </a:solidFill>
              <a:latin typeface="Meiryo" panose="020B0604030504040204" pitchFamily="34" charset="-128"/>
              <a:ea typeface="Meiryo" panose="020B0604030504040204" pitchFamily="34" charset="-128"/>
              <a:cs typeface="Rockwell"/>
              <a:sym typeface="Rockwe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Shape 276"/>
          <p:cNvSpPr txBox="1"/>
          <p:nvPr/>
        </p:nvSpPr>
        <p:spPr>
          <a:xfrm>
            <a:off x="-242887" y="93663"/>
            <a:ext cx="7772400" cy="1470024"/>
          </a:xfrm>
          <a:prstGeom prst="rect">
            <a:avLst/>
          </a:prstGeom>
          <a:noFill/>
          <a:ln>
            <a:noFill/>
          </a:ln>
        </p:spPr>
        <p:txBody>
          <a:bodyPr lIns="91425" tIns="45700" rIns="91425" bIns="45700" anchor="ctr" anchorCtr="0">
            <a:noAutofit/>
          </a:bodyPr>
          <a:lstStyle/>
          <a:p>
            <a:pPr marL="0" marR="0" lvl="0" indent="0" algn="l" rtl="0">
              <a:spcBef>
                <a:spcPts val="0"/>
              </a:spcBef>
              <a:buNone/>
            </a:pPr>
            <a:endParaRPr sz="4400">
              <a:solidFill>
                <a:schemeClr val="dk1"/>
              </a:solidFill>
              <a:latin typeface="Helvetica Neue"/>
              <a:ea typeface="Helvetica Neue"/>
              <a:cs typeface="Helvetica Neue"/>
              <a:sym typeface="Helvetica Neue"/>
            </a:endParaRPr>
          </a:p>
        </p:txBody>
      </p:sp>
      <p:sp>
        <p:nvSpPr>
          <p:cNvPr id="277" name="Shape 277"/>
          <p:cNvSpPr txBox="1"/>
          <p:nvPr/>
        </p:nvSpPr>
        <p:spPr>
          <a:xfrm>
            <a:off x="862012" y="2281238"/>
            <a:ext cx="6400799" cy="1752600"/>
          </a:xfrm>
          <a:prstGeom prst="rect">
            <a:avLst/>
          </a:prstGeom>
          <a:noFill/>
          <a:ln>
            <a:noFill/>
          </a:ln>
        </p:spPr>
        <p:txBody>
          <a:bodyPr lIns="91425" tIns="45700" rIns="91425" bIns="45700" anchor="t" anchorCtr="0">
            <a:noAutofit/>
          </a:bodyPr>
          <a:lstStyle/>
          <a:p>
            <a:pPr marL="342900" marR="0" lvl="0" indent="-342900" algn="ctr" rtl="0">
              <a:spcBef>
                <a:spcPts val="0"/>
              </a:spcBef>
              <a:buClr>
                <a:schemeClr val="dk1"/>
              </a:buClr>
              <a:buFont typeface="Arial"/>
              <a:buNone/>
            </a:pPr>
            <a:endParaRPr sz="3200">
              <a:solidFill>
                <a:srgbClr val="000000"/>
              </a:solidFill>
              <a:latin typeface="Gill Sans"/>
              <a:ea typeface="Gill Sans"/>
              <a:cs typeface="Gill Sans"/>
              <a:sym typeface="Gill Sans"/>
            </a:endParaRPr>
          </a:p>
        </p:txBody>
      </p:sp>
      <p:sp>
        <p:nvSpPr>
          <p:cNvPr id="278" name="Shape 278"/>
          <p:cNvSpPr txBox="1"/>
          <p:nvPr/>
        </p:nvSpPr>
        <p:spPr>
          <a:xfrm>
            <a:off x="436562" y="384968"/>
            <a:ext cx="6349999" cy="70788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ja-JP" altLang="en-US" sz="4000" dirty="0" smtClean="0">
                <a:solidFill>
                  <a:schemeClr val="accent1"/>
                </a:solidFill>
                <a:latin typeface="Meiryo" panose="020B0604030504040204" pitchFamily="34" charset="-128"/>
                <a:ea typeface="Meiryo" panose="020B0604030504040204" pitchFamily="34" charset="-128"/>
                <a:cs typeface="Rockwell"/>
                <a:sym typeface="Rockwell"/>
              </a:rPr>
              <a:t>はじ</a:t>
            </a:r>
            <a:r>
              <a:rPr lang="ja-JP" altLang="en-US" sz="4000" dirty="0">
                <a:solidFill>
                  <a:schemeClr val="accent1"/>
                </a:solidFill>
                <a:latin typeface="Meiryo" panose="020B0604030504040204" pitchFamily="34" charset="-128"/>
                <a:ea typeface="Meiryo" panose="020B0604030504040204" pitchFamily="34" charset="-128"/>
                <a:cs typeface="Rockwell"/>
                <a:sym typeface="Rockwell"/>
              </a:rPr>
              <a:t>め</a:t>
            </a:r>
            <a:r>
              <a:rPr lang="en-US" sz="4000" dirty="0" err="1" smtClean="0">
                <a:solidFill>
                  <a:schemeClr val="accent1"/>
                </a:solidFill>
                <a:latin typeface="Meiryo" panose="020B0604030504040204" pitchFamily="34" charset="-128"/>
                <a:ea typeface="Meiryo" panose="020B0604030504040204" pitchFamily="34" charset="-128"/>
                <a:cs typeface="Rockwell"/>
                <a:sym typeface="Rockwell"/>
              </a:rPr>
              <a:t>の質問の焦点</a:t>
            </a:r>
            <a:r>
              <a:rPr lang="en-US" sz="4000" dirty="0">
                <a:solidFill>
                  <a:schemeClr val="accent1"/>
                </a:solidFill>
                <a:latin typeface="Meiryo" panose="020B0604030504040204" pitchFamily="34" charset="-128"/>
                <a:ea typeface="Meiryo" panose="020B0604030504040204" pitchFamily="34" charset="-128"/>
                <a:cs typeface="Rockwell"/>
                <a:sym typeface="Rockwell"/>
              </a:rPr>
              <a:t>:</a:t>
            </a:r>
          </a:p>
        </p:txBody>
      </p:sp>
      <p:sp>
        <p:nvSpPr>
          <p:cNvPr id="279" name="Shape 279"/>
          <p:cNvSpPr txBox="1"/>
          <p:nvPr/>
        </p:nvSpPr>
        <p:spPr>
          <a:xfrm>
            <a:off x="-427037" y="1662113"/>
            <a:ext cx="184149" cy="368299"/>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pic>
        <p:nvPicPr>
          <p:cNvPr id="280" name="Shape 280" descr="Screen Shot 2013-12-10 at 3.34.48 PM.png"/>
          <p:cNvPicPr preferRelativeResize="0"/>
          <p:nvPr/>
        </p:nvPicPr>
        <p:blipFill rotWithShape="1">
          <a:blip r:embed="rId3">
            <a:alphaModFix/>
          </a:blip>
          <a:srcRect l="4897" t="5615"/>
          <a:stretch/>
        </p:blipFill>
        <p:spPr>
          <a:xfrm>
            <a:off x="1255697" y="1001997"/>
            <a:ext cx="6868500" cy="570359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Shape 286"/>
          <p:cNvSpPr txBox="1"/>
          <p:nvPr/>
        </p:nvSpPr>
        <p:spPr>
          <a:xfrm>
            <a:off x="-242887" y="93663"/>
            <a:ext cx="7772400" cy="1470024"/>
          </a:xfrm>
          <a:prstGeom prst="rect">
            <a:avLst/>
          </a:prstGeom>
          <a:noFill/>
          <a:ln>
            <a:noFill/>
          </a:ln>
        </p:spPr>
        <p:txBody>
          <a:bodyPr lIns="91425" tIns="45700" rIns="91425" bIns="45700" anchor="ctr" anchorCtr="0">
            <a:noAutofit/>
          </a:bodyPr>
          <a:lstStyle/>
          <a:p>
            <a:pPr marL="0" marR="0" lvl="0" indent="0" algn="l" rtl="0">
              <a:spcBef>
                <a:spcPts val="0"/>
              </a:spcBef>
              <a:buNone/>
            </a:pPr>
            <a:endParaRPr sz="4400">
              <a:solidFill>
                <a:schemeClr val="dk1"/>
              </a:solidFill>
              <a:latin typeface="Helvetica Neue"/>
              <a:ea typeface="Helvetica Neue"/>
              <a:cs typeface="Helvetica Neue"/>
              <a:sym typeface="Helvetica Neue"/>
            </a:endParaRPr>
          </a:p>
        </p:txBody>
      </p:sp>
      <p:sp>
        <p:nvSpPr>
          <p:cNvPr id="287" name="Shape 287"/>
          <p:cNvSpPr txBox="1"/>
          <p:nvPr/>
        </p:nvSpPr>
        <p:spPr>
          <a:xfrm>
            <a:off x="862012" y="2281238"/>
            <a:ext cx="6400799" cy="1752600"/>
          </a:xfrm>
          <a:prstGeom prst="rect">
            <a:avLst/>
          </a:prstGeom>
          <a:noFill/>
          <a:ln>
            <a:noFill/>
          </a:ln>
        </p:spPr>
        <p:txBody>
          <a:bodyPr lIns="91425" tIns="45700" rIns="91425" bIns="45700" anchor="t" anchorCtr="0">
            <a:noAutofit/>
          </a:bodyPr>
          <a:lstStyle/>
          <a:p>
            <a:pPr marL="342900" marR="0" lvl="0" indent="-342900" algn="ctr" rtl="0">
              <a:spcBef>
                <a:spcPts val="0"/>
              </a:spcBef>
              <a:buClr>
                <a:schemeClr val="dk1"/>
              </a:buClr>
              <a:buFont typeface="Arial"/>
              <a:buNone/>
            </a:pPr>
            <a:endParaRPr sz="3200">
              <a:solidFill>
                <a:srgbClr val="000000"/>
              </a:solidFill>
              <a:latin typeface="Gill Sans"/>
              <a:ea typeface="Gill Sans"/>
              <a:cs typeface="Gill Sans"/>
              <a:sym typeface="Gill Sans"/>
            </a:endParaRPr>
          </a:p>
        </p:txBody>
      </p:sp>
      <p:sp>
        <p:nvSpPr>
          <p:cNvPr id="288" name="Shape 288"/>
          <p:cNvSpPr txBox="1"/>
          <p:nvPr/>
        </p:nvSpPr>
        <p:spPr>
          <a:xfrm>
            <a:off x="455611" y="294111"/>
            <a:ext cx="7073902" cy="70788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000" dirty="0" err="1" smtClean="0">
                <a:solidFill>
                  <a:schemeClr val="accent1"/>
                </a:solidFill>
                <a:latin typeface="Meiryo" panose="020B0604030504040204" pitchFamily="34" charset="-128"/>
                <a:ea typeface="Meiryo" panose="020B0604030504040204" pitchFamily="34" charset="-128"/>
                <a:cs typeface="Rockwell"/>
                <a:sym typeface="Rockwell"/>
              </a:rPr>
              <a:t>質問の焦点</a:t>
            </a:r>
            <a:r>
              <a:rPr lang="ja-JP" altLang="en-US" sz="4000" dirty="0" smtClean="0">
                <a:solidFill>
                  <a:schemeClr val="accent1"/>
                </a:solidFill>
                <a:latin typeface="Meiryo" panose="020B0604030504040204" pitchFamily="34" charset="-128"/>
                <a:ea typeface="Meiryo" panose="020B0604030504040204" pitchFamily="34" charset="-128"/>
                <a:cs typeface="Rockwell"/>
                <a:sym typeface="Rockwell"/>
              </a:rPr>
              <a:t>を見直す</a:t>
            </a:r>
            <a:endParaRPr lang="en-US" sz="4000" dirty="0" smtClean="0">
              <a:solidFill>
                <a:schemeClr val="accent1"/>
              </a:solidFill>
              <a:latin typeface="Meiryo" panose="020B0604030504040204" pitchFamily="34" charset="-128"/>
              <a:ea typeface="Meiryo" panose="020B0604030504040204" pitchFamily="34" charset="-128"/>
              <a:cs typeface="Rockwell"/>
              <a:sym typeface="Rockwell"/>
            </a:endParaRPr>
          </a:p>
        </p:txBody>
      </p:sp>
      <p:sp>
        <p:nvSpPr>
          <p:cNvPr id="289" name="Shape 289"/>
          <p:cNvSpPr txBox="1"/>
          <p:nvPr/>
        </p:nvSpPr>
        <p:spPr>
          <a:xfrm>
            <a:off x="-427037" y="1662113"/>
            <a:ext cx="184149" cy="368299"/>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pic>
        <p:nvPicPr>
          <p:cNvPr id="290" name="Shape 290" descr="Screen Shot 2013-12-10 at 3.34.48 PM.png"/>
          <p:cNvPicPr preferRelativeResize="0"/>
          <p:nvPr/>
        </p:nvPicPr>
        <p:blipFill rotWithShape="1">
          <a:blip r:embed="rId3">
            <a:alphaModFix/>
          </a:blip>
          <a:srcRect l="4897" t="5615"/>
          <a:stretch/>
        </p:blipFill>
        <p:spPr>
          <a:xfrm>
            <a:off x="1255697" y="1001997"/>
            <a:ext cx="6868500" cy="5703599"/>
          </a:xfrm>
          <a:prstGeom prst="rect">
            <a:avLst/>
          </a:prstGeom>
          <a:noFill/>
          <a:ln>
            <a:noFill/>
          </a:ln>
        </p:spPr>
      </p:pic>
      <p:sp>
        <p:nvSpPr>
          <p:cNvPr id="291" name="Shape 291"/>
          <p:cNvSpPr/>
          <p:nvPr/>
        </p:nvSpPr>
        <p:spPr>
          <a:xfrm>
            <a:off x="1046402" y="6198625"/>
            <a:ext cx="5160600" cy="627900"/>
          </a:xfrm>
          <a:prstGeom prst="ellipse">
            <a:avLst/>
          </a:prstGeom>
          <a:noFill/>
          <a:ln w="57150" cap="flat" cmpd="sng">
            <a:solidFill>
              <a:srgbClr val="FF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Rockwell"/>
              <a:ea typeface="Rockwell"/>
              <a:cs typeface="Rockwell"/>
              <a:sym typeface="Rockwe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Shape 297"/>
          <p:cNvSpPr txBox="1"/>
          <p:nvPr/>
        </p:nvSpPr>
        <p:spPr>
          <a:xfrm>
            <a:off x="-242887" y="93663"/>
            <a:ext cx="7772400" cy="1470024"/>
          </a:xfrm>
          <a:prstGeom prst="rect">
            <a:avLst/>
          </a:prstGeom>
          <a:noFill/>
          <a:ln>
            <a:noFill/>
          </a:ln>
        </p:spPr>
        <p:txBody>
          <a:bodyPr lIns="91425" tIns="45700" rIns="91425" bIns="45700" anchor="ctr" anchorCtr="0">
            <a:noAutofit/>
          </a:bodyPr>
          <a:lstStyle/>
          <a:p>
            <a:pPr marL="0" marR="0" lvl="0" indent="0" algn="l" rtl="0">
              <a:spcBef>
                <a:spcPts val="0"/>
              </a:spcBef>
              <a:buNone/>
            </a:pPr>
            <a:endParaRPr sz="4400">
              <a:solidFill>
                <a:schemeClr val="dk1"/>
              </a:solidFill>
              <a:latin typeface="Helvetica Neue"/>
              <a:ea typeface="Helvetica Neue"/>
              <a:cs typeface="Helvetica Neue"/>
              <a:sym typeface="Helvetica Neue"/>
            </a:endParaRPr>
          </a:p>
        </p:txBody>
      </p:sp>
      <p:sp>
        <p:nvSpPr>
          <p:cNvPr id="298" name="Shape 298"/>
          <p:cNvSpPr txBox="1"/>
          <p:nvPr/>
        </p:nvSpPr>
        <p:spPr>
          <a:xfrm>
            <a:off x="-427037" y="1662113"/>
            <a:ext cx="184149" cy="368299"/>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299" name="Shape 299"/>
          <p:cNvSpPr txBox="1">
            <a:spLocks noGrp="1"/>
          </p:cNvSpPr>
          <p:nvPr>
            <p:ph type="title"/>
          </p:nvPr>
        </p:nvSpPr>
        <p:spPr>
          <a:xfrm>
            <a:off x="471179" y="730157"/>
            <a:ext cx="7556312" cy="1116105"/>
          </a:xfrm>
          <a:prstGeom prst="rect">
            <a:avLst/>
          </a:prstGeom>
          <a:noFill/>
          <a:ln>
            <a:noFill/>
          </a:ln>
        </p:spPr>
        <p:txBody>
          <a:bodyPr lIns="91425" tIns="45700" rIns="91425" bIns="45700" anchor="t" anchorCtr="0">
            <a:noAutofit/>
          </a:bodyPr>
          <a:lstStyle/>
          <a:p>
            <a:pPr marL="0" marR="0" lvl="0" indent="0" algn="l" rtl="0">
              <a:spcBef>
                <a:spcPts val="0"/>
              </a:spcBef>
              <a:buClr>
                <a:schemeClr val="accent1"/>
              </a:buClr>
              <a:buSzPct val="25000"/>
              <a:buFont typeface="Rockwell"/>
              <a:buNone/>
            </a:pPr>
            <a:r>
              <a:rPr lang="en-US" sz="4400" dirty="0" err="1" smtClean="0">
                <a:latin typeface="Meiryo" panose="020B0604030504040204" pitchFamily="34" charset="-128"/>
                <a:ea typeface="Meiryo" panose="020B0604030504040204" pitchFamily="34" charset="-128"/>
              </a:rPr>
              <a:t>見直した質問の焦点</a:t>
            </a:r>
            <a:r>
              <a:rPr lang="en-US" sz="4400" b="0" i="0" u="none" strike="noStrike" cap="none" dirty="0">
                <a:solidFill>
                  <a:schemeClr val="accent1"/>
                </a:solidFill>
                <a:latin typeface="Meiryo" panose="020B0604030504040204" pitchFamily="34" charset="-128"/>
                <a:ea typeface="Meiryo" panose="020B0604030504040204" pitchFamily="34" charset="-128"/>
                <a:sym typeface="Rockwell"/>
              </a:rPr>
              <a:t>:</a:t>
            </a:r>
          </a:p>
        </p:txBody>
      </p:sp>
      <p:sp>
        <p:nvSpPr>
          <p:cNvPr id="300" name="Shape 300"/>
          <p:cNvSpPr txBox="1">
            <a:spLocks noGrp="1"/>
          </p:cNvSpPr>
          <p:nvPr>
            <p:ph type="body" idx="1"/>
          </p:nvPr>
        </p:nvSpPr>
        <p:spPr>
          <a:xfrm>
            <a:off x="321225" y="2755450"/>
            <a:ext cx="8406900" cy="3670800"/>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Clr>
                <a:schemeClr val="accent1"/>
              </a:buClr>
              <a:buSzPct val="25000"/>
              <a:buFont typeface="Noto Sans Symbols"/>
              <a:buNone/>
            </a:pPr>
            <a:r>
              <a:rPr lang="en-US" sz="3600" b="0" i="0" u="none" strike="noStrike" cap="none" dirty="0">
                <a:solidFill>
                  <a:schemeClr val="dk1"/>
                </a:solidFill>
                <a:latin typeface="Rockwell"/>
                <a:ea typeface="Rockwell"/>
                <a:cs typeface="Rockwell"/>
                <a:sym typeface="Rockwell"/>
              </a:rPr>
              <a:t>“Good fiction creates its own reality.”</a:t>
            </a:r>
          </a:p>
          <a:p>
            <a:pPr marL="0" marR="0" lvl="0" indent="0" algn="r" rtl="0">
              <a:spcBef>
                <a:spcPts val="2000"/>
              </a:spcBef>
              <a:spcAft>
                <a:spcPts val="0"/>
              </a:spcAft>
              <a:buClr>
                <a:schemeClr val="accent1"/>
              </a:buClr>
              <a:buSzPct val="25000"/>
              <a:buFont typeface="Noto Sans Symbols"/>
              <a:buNone/>
            </a:pPr>
            <a:r>
              <a:rPr lang="en-US" sz="3200" b="0" i="0" u="none" strike="noStrike" cap="none" dirty="0">
                <a:solidFill>
                  <a:schemeClr val="dk1"/>
                </a:solidFill>
                <a:latin typeface="Rockwell"/>
                <a:ea typeface="Rockwell"/>
                <a:cs typeface="Rockwell"/>
                <a:sym typeface="Rockwell"/>
              </a:rPr>
              <a:t>- Nora Roberts</a:t>
            </a:r>
          </a:p>
          <a:p>
            <a:pPr marL="0" marR="0" lvl="0" indent="0" algn="r" rtl="0">
              <a:spcBef>
                <a:spcPts val="2000"/>
              </a:spcBef>
              <a:spcAft>
                <a:spcPts val="0"/>
              </a:spcAft>
              <a:buClr>
                <a:schemeClr val="accent1"/>
              </a:buClr>
              <a:buSzPct val="25000"/>
              <a:buFont typeface="Noto Sans Symbols"/>
              <a:buNone/>
            </a:pPr>
            <a:r>
              <a:rPr lang="en-US" sz="3200" dirty="0" err="1">
                <a:solidFill>
                  <a:schemeClr val="dk1"/>
                </a:solidFill>
                <a:latin typeface="Meiryo" panose="020B0604030504040204" pitchFamily="34" charset="-128"/>
                <a:ea typeface="Meiryo" panose="020B0604030504040204" pitchFamily="34" charset="-128"/>
              </a:rPr>
              <a:t>優れたフィクションから別の現実が生まれる</a:t>
            </a:r>
            <a:endParaRPr lang="en-US" sz="3200" dirty="0">
              <a:solidFill>
                <a:schemeClr val="dk1"/>
              </a:solidFill>
              <a:latin typeface="Meiryo" panose="020B0604030504040204" pitchFamily="34" charset="-128"/>
              <a:ea typeface="Meiryo" panose="020B0604030504040204" pitchFamily="34" charset="-128"/>
            </a:endParaRPr>
          </a:p>
          <a:p>
            <a:pPr marL="0" marR="0" lvl="0" indent="0" algn="r" rtl="0">
              <a:spcBef>
                <a:spcPts val="2000"/>
              </a:spcBef>
              <a:spcAft>
                <a:spcPts val="0"/>
              </a:spcAft>
              <a:buClr>
                <a:schemeClr val="accent1"/>
              </a:buClr>
              <a:buSzPct val="25000"/>
              <a:buFont typeface="Noto Sans Symbols"/>
              <a:buNone/>
            </a:pPr>
            <a:r>
              <a:rPr lang="en-US" sz="3200" dirty="0">
                <a:solidFill>
                  <a:schemeClr val="dk1"/>
                </a:solidFill>
              </a:rPr>
              <a:t>　</a:t>
            </a:r>
          </a:p>
          <a:p>
            <a:pPr marL="0" marR="0" lvl="0" indent="0" algn="r" rtl="0">
              <a:spcBef>
                <a:spcPts val="2000"/>
              </a:spcBef>
              <a:spcAft>
                <a:spcPts val="0"/>
              </a:spcAft>
              <a:buClr>
                <a:schemeClr val="accent1"/>
              </a:buClr>
              <a:buSzPct val="25000"/>
              <a:buFont typeface="Noto Sans Symbols"/>
              <a:buNone/>
            </a:pPr>
            <a:endParaRPr sz="3200" dirty="0">
              <a:solidFill>
                <a:schemeClr val="dk1"/>
              </a:solidFill>
            </a:endParaRPr>
          </a:p>
          <a:p>
            <a:pPr marL="0" marR="0" lvl="0" indent="0" algn="r" rtl="0">
              <a:spcBef>
                <a:spcPts val="2000"/>
              </a:spcBef>
              <a:spcAft>
                <a:spcPts val="0"/>
              </a:spcAft>
              <a:buClr>
                <a:schemeClr val="accent1"/>
              </a:buClr>
              <a:buSzPct val="25000"/>
              <a:buFont typeface="Noto Sans Symbols"/>
              <a:buNone/>
            </a:pPr>
            <a:r>
              <a:rPr lang="en-US" sz="3200" b="0" i="0" u="none" strike="noStrike" cap="none" dirty="0">
                <a:solidFill>
                  <a:schemeClr val="dk1"/>
                </a:solidFill>
                <a:latin typeface="Rockwell"/>
                <a:ea typeface="Rockwell"/>
                <a:cs typeface="Rockwell"/>
                <a:sym typeface="Rockwell"/>
              </a:rPr>
              <a:t>  </a:t>
            </a:r>
          </a:p>
          <a:p>
            <a:pPr marL="0" marR="0" lvl="0" indent="0" algn="l" rtl="0">
              <a:spcBef>
                <a:spcPts val="2000"/>
              </a:spcBef>
              <a:buClr>
                <a:schemeClr val="accent1"/>
              </a:buClr>
              <a:buSzPct val="25000"/>
              <a:buFont typeface="Noto Sans Symbols"/>
              <a:buNone/>
            </a:pPr>
            <a:endParaRPr sz="2000" b="0" i="0" u="none" strike="noStrike" cap="none" dirty="0">
              <a:solidFill>
                <a:srgbClr val="595959"/>
              </a:solidFill>
              <a:latin typeface="Rockwell"/>
              <a:ea typeface="Rockwell"/>
              <a:cs typeface="Rockwell"/>
              <a:sym typeface="Rockwe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Shape 305"/>
          <p:cNvSpPr txBox="1">
            <a:spLocks noGrp="1"/>
          </p:cNvSpPr>
          <p:nvPr>
            <p:ph type="title"/>
          </p:nvPr>
        </p:nvSpPr>
        <p:spPr>
          <a:xfrm>
            <a:off x="498474" y="484093"/>
            <a:ext cx="7556312" cy="1116105"/>
          </a:xfrm>
          <a:prstGeom prst="rect">
            <a:avLst/>
          </a:prstGeom>
          <a:noFill/>
          <a:ln>
            <a:noFill/>
          </a:ln>
        </p:spPr>
        <p:txBody>
          <a:bodyPr lIns="91425" tIns="45700" rIns="91425" bIns="45700" anchor="t" anchorCtr="0">
            <a:noAutofit/>
          </a:bodyPr>
          <a:lstStyle/>
          <a:p>
            <a:pPr marL="0" marR="0" lvl="0" indent="0" algn="l" rtl="0">
              <a:spcBef>
                <a:spcPts val="0"/>
              </a:spcBef>
              <a:buClr>
                <a:schemeClr val="accent1"/>
              </a:buClr>
              <a:buSzPct val="25000"/>
              <a:buFont typeface="Rockwell"/>
              <a:buNone/>
            </a:pPr>
            <a:r>
              <a:rPr lang="en-US" sz="3600" b="0" i="0" u="none" strike="noStrike" cap="none">
                <a:solidFill>
                  <a:schemeClr val="accent1"/>
                </a:solidFill>
                <a:latin typeface="Rockwell"/>
                <a:ea typeface="Rockwell"/>
                <a:cs typeface="Rockwell"/>
                <a:sym typeface="Rockwell"/>
              </a:rPr>
              <a:t> </a:t>
            </a:r>
          </a:p>
        </p:txBody>
      </p:sp>
      <p:sp>
        <p:nvSpPr>
          <p:cNvPr id="306" name="Shape 306"/>
          <p:cNvSpPr txBox="1">
            <a:spLocks noGrp="1"/>
          </p:cNvSpPr>
          <p:nvPr>
            <p:ph type="body" idx="1"/>
          </p:nvPr>
        </p:nvSpPr>
        <p:spPr>
          <a:xfrm>
            <a:off x="498474" y="1600198"/>
            <a:ext cx="8158829" cy="4144963"/>
          </a:xfrm>
          <a:prstGeom prst="rect">
            <a:avLst/>
          </a:prstGeom>
          <a:noFill/>
          <a:ln>
            <a:noFill/>
          </a:ln>
        </p:spPr>
        <p:txBody>
          <a:bodyPr lIns="91425" tIns="45700" rIns="91425" bIns="45700" anchor="t" anchorCtr="0">
            <a:noAutofit/>
          </a:bodyPr>
          <a:lstStyle/>
          <a:p>
            <a:pPr marL="0" marR="0" lvl="0" indent="0" algn="l" rtl="0">
              <a:lnSpc>
                <a:spcPct val="150000"/>
              </a:lnSpc>
              <a:spcBef>
                <a:spcPts val="0"/>
              </a:spcBef>
              <a:buClr>
                <a:schemeClr val="accent1"/>
              </a:buClr>
              <a:buSzPct val="25000"/>
              <a:buFont typeface="Noto Sans Symbols"/>
              <a:buNone/>
            </a:pPr>
            <a:r>
              <a:rPr lang="en-US" sz="4400" dirty="0" err="1">
                <a:solidFill>
                  <a:schemeClr val="accent1"/>
                </a:solidFill>
                <a:latin typeface="Meiryo" panose="020B0604030504040204" pitchFamily="34" charset="-128"/>
                <a:ea typeface="Meiryo" panose="020B0604030504040204" pitchFamily="34" charset="-128"/>
              </a:rPr>
              <a:t>アルベール・</a:t>
            </a:r>
            <a:r>
              <a:rPr lang="en-US" sz="4400" dirty="0" err="1" smtClean="0">
                <a:solidFill>
                  <a:schemeClr val="accent1"/>
                </a:solidFill>
                <a:latin typeface="Meiryo" panose="020B0604030504040204" pitchFamily="34" charset="-128"/>
                <a:ea typeface="Meiryo" panose="020B0604030504040204" pitchFamily="34" charset="-128"/>
              </a:rPr>
              <a:t>カミュの</a:t>
            </a:r>
            <a:endParaRPr lang="en-US" sz="4400" dirty="0" smtClean="0">
              <a:solidFill>
                <a:schemeClr val="accent1"/>
              </a:solidFill>
              <a:latin typeface="Meiryo" panose="020B0604030504040204" pitchFamily="34" charset="-128"/>
              <a:ea typeface="Meiryo" panose="020B0604030504040204" pitchFamily="34" charset="-128"/>
            </a:endParaRPr>
          </a:p>
          <a:p>
            <a:pPr marL="0" marR="0" lvl="0" indent="0" algn="l" rtl="0">
              <a:lnSpc>
                <a:spcPct val="150000"/>
              </a:lnSpc>
              <a:spcBef>
                <a:spcPts val="0"/>
              </a:spcBef>
              <a:buClr>
                <a:schemeClr val="accent1"/>
              </a:buClr>
              <a:buSzPct val="25000"/>
              <a:buFont typeface="Noto Sans Symbols"/>
              <a:buNone/>
            </a:pPr>
            <a:r>
              <a:rPr lang="en-US" sz="4400" dirty="0" smtClean="0">
                <a:solidFill>
                  <a:schemeClr val="accent1"/>
                </a:solidFill>
                <a:latin typeface="Meiryo" panose="020B0604030504040204" pitchFamily="34" charset="-128"/>
                <a:ea typeface="Meiryo" panose="020B0604030504040204" pitchFamily="34" charset="-128"/>
              </a:rPr>
              <a:t>「</a:t>
            </a:r>
            <a:r>
              <a:rPr lang="en-US" sz="4400" dirty="0" err="1">
                <a:solidFill>
                  <a:schemeClr val="accent1"/>
                </a:solidFill>
                <a:latin typeface="Meiryo" panose="020B0604030504040204" pitchFamily="34" charset="-128"/>
                <a:ea typeface="Meiryo" panose="020B0604030504040204" pitchFamily="34" charset="-128"/>
              </a:rPr>
              <a:t>ペスト</a:t>
            </a:r>
            <a:r>
              <a:rPr lang="en-US" sz="4400" dirty="0" smtClean="0">
                <a:solidFill>
                  <a:schemeClr val="accent1"/>
                </a:solidFill>
                <a:latin typeface="Meiryo" panose="020B0604030504040204" pitchFamily="34" charset="-128"/>
                <a:ea typeface="Meiryo" panose="020B0604030504040204" pitchFamily="34" charset="-128"/>
              </a:rPr>
              <a:t>」</a:t>
            </a:r>
            <a:endParaRPr lang="en-US" altLang="ja-JP" sz="4400" dirty="0" smtClean="0">
              <a:solidFill>
                <a:schemeClr val="accent1"/>
              </a:solidFill>
              <a:latin typeface="Meiryo" panose="020B0604030504040204" pitchFamily="34" charset="-128"/>
              <a:ea typeface="Meiryo" panose="020B0604030504040204" pitchFamily="34" charset="-128"/>
            </a:endParaRPr>
          </a:p>
          <a:p>
            <a:pPr marL="0" marR="0" lvl="0" indent="0" algn="l" rtl="0">
              <a:lnSpc>
                <a:spcPct val="150000"/>
              </a:lnSpc>
              <a:spcBef>
                <a:spcPts val="0"/>
              </a:spcBef>
              <a:buClr>
                <a:schemeClr val="accent1"/>
              </a:buClr>
              <a:buSzPct val="25000"/>
              <a:buFont typeface="Noto Sans Symbols"/>
              <a:buNone/>
            </a:pPr>
            <a:r>
              <a:rPr lang="ja-JP" altLang="en-US" sz="4400" dirty="0" smtClean="0">
                <a:solidFill>
                  <a:schemeClr val="accent1"/>
                </a:solidFill>
                <a:latin typeface="Meiryo" panose="020B0604030504040204" pitchFamily="34" charset="-128"/>
                <a:ea typeface="Meiryo" panose="020B0604030504040204" pitchFamily="34" charset="-128"/>
              </a:rPr>
              <a:t>読解前の質問の焦点を考える</a:t>
            </a:r>
            <a:endParaRPr lang="en-US" sz="4400" dirty="0" smtClean="0">
              <a:solidFill>
                <a:schemeClr val="accent1"/>
              </a:solidFill>
              <a:latin typeface="Meiryo" panose="020B0604030504040204" pitchFamily="34" charset="-128"/>
              <a:ea typeface="Meiryo" panose="020B0604030504040204" pitchFamily="34" charset="-128"/>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pic>
        <p:nvPicPr>
          <p:cNvPr id="312" name="Shape 312" descr="Screen shot 2012-03-28 at 9.45.56 PM.png"/>
          <p:cNvPicPr preferRelativeResize="0">
            <a:picLocks noGrp="1"/>
          </p:cNvPicPr>
          <p:nvPr>
            <p:ph type="pic" idx="2"/>
          </p:nvPr>
        </p:nvPicPr>
        <p:blipFill rotWithShape="1">
          <a:blip r:embed="rId3">
            <a:alphaModFix/>
          </a:blip>
          <a:srcRect l="4427" t="5559" r="56775" b="64162"/>
          <a:stretch/>
        </p:blipFill>
        <p:spPr>
          <a:xfrm>
            <a:off x="187325" y="1150937"/>
            <a:ext cx="3790949" cy="1966911"/>
          </a:xfrm>
          <a:prstGeom prst="rect">
            <a:avLst/>
          </a:prstGeom>
          <a:noFill/>
          <a:ln>
            <a:noFill/>
          </a:ln>
        </p:spPr>
      </p:pic>
      <p:sp>
        <p:nvSpPr>
          <p:cNvPr id="313" name="Shape 313"/>
          <p:cNvSpPr txBox="1">
            <a:spLocks noGrp="1"/>
          </p:cNvSpPr>
          <p:nvPr>
            <p:ph type="title"/>
          </p:nvPr>
        </p:nvSpPr>
        <p:spPr>
          <a:xfrm>
            <a:off x="498475" y="424656"/>
            <a:ext cx="7556500" cy="1116012"/>
          </a:xfrm>
          <a:prstGeom prst="rect">
            <a:avLst/>
          </a:prstGeom>
          <a:noFill/>
          <a:ln>
            <a:noFill/>
          </a:ln>
        </p:spPr>
        <p:txBody>
          <a:bodyPr lIns="91425" tIns="45700" rIns="91425" bIns="45700" anchor="t" anchorCtr="0">
            <a:noAutofit/>
          </a:bodyPr>
          <a:lstStyle/>
          <a:p>
            <a:pPr marL="0" marR="0" lvl="0" indent="0" algn="l" rtl="0">
              <a:spcBef>
                <a:spcPts val="0"/>
              </a:spcBef>
              <a:buClr>
                <a:schemeClr val="accent1"/>
              </a:buClr>
              <a:buSzPct val="25000"/>
              <a:buFont typeface="Rockwell"/>
              <a:buNone/>
            </a:pPr>
            <a:r>
              <a:rPr lang="en-US" sz="4400"/>
              <a:t>初期の質問の焦点</a:t>
            </a:r>
            <a:r>
              <a:rPr lang="en-US" sz="4400" b="0" i="0" u="none" strike="noStrike" cap="none">
                <a:solidFill>
                  <a:schemeClr val="accent1"/>
                </a:solidFill>
                <a:latin typeface="Rockwell"/>
                <a:ea typeface="Rockwell"/>
                <a:cs typeface="Rockwell"/>
                <a:sym typeface="Rockwell"/>
              </a:rPr>
              <a:t>:</a:t>
            </a:r>
          </a:p>
        </p:txBody>
      </p:sp>
      <p:pic>
        <p:nvPicPr>
          <p:cNvPr id="314" name="Shape 314" descr="Screen shot 2012-03-28 at 9.45.56 PM.png"/>
          <p:cNvPicPr preferRelativeResize="0"/>
          <p:nvPr/>
        </p:nvPicPr>
        <p:blipFill rotWithShape="1">
          <a:blip r:embed="rId3">
            <a:alphaModFix/>
          </a:blip>
          <a:srcRect l="47811" t="5560" r="6113" b="63299"/>
          <a:stretch/>
        </p:blipFill>
        <p:spPr>
          <a:xfrm>
            <a:off x="4425950" y="1150937"/>
            <a:ext cx="4502150" cy="2024061"/>
          </a:xfrm>
          <a:prstGeom prst="rect">
            <a:avLst/>
          </a:prstGeom>
          <a:noFill/>
          <a:ln>
            <a:noFill/>
          </a:ln>
        </p:spPr>
      </p:pic>
      <p:pic>
        <p:nvPicPr>
          <p:cNvPr id="315" name="Shape 315" descr="Screen shot 2012-03-28 at 9.45.56 PM.png"/>
          <p:cNvPicPr preferRelativeResize="0"/>
          <p:nvPr/>
        </p:nvPicPr>
        <p:blipFill rotWithShape="1">
          <a:blip r:embed="rId3">
            <a:alphaModFix/>
          </a:blip>
          <a:srcRect l="4427" t="65143" r="64038" b="6625"/>
          <a:stretch/>
        </p:blipFill>
        <p:spPr>
          <a:xfrm>
            <a:off x="187325" y="4832350"/>
            <a:ext cx="3081299" cy="1835100"/>
          </a:xfrm>
          <a:prstGeom prst="rect">
            <a:avLst/>
          </a:prstGeom>
          <a:noFill/>
          <a:ln>
            <a:noFill/>
          </a:ln>
        </p:spPr>
      </p:pic>
      <p:pic>
        <p:nvPicPr>
          <p:cNvPr id="316" name="Shape 316" descr="Screen shot 2012-03-28 at 9.45.56 PM.png"/>
          <p:cNvPicPr preferRelativeResize="0"/>
          <p:nvPr/>
        </p:nvPicPr>
        <p:blipFill rotWithShape="1">
          <a:blip r:embed="rId3">
            <a:alphaModFix/>
          </a:blip>
          <a:srcRect l="39977" t="66869" r="6112" b="6624"/>
          <a:stretch/>
        </p:blipFill>
        <p:spPr>
          <a:xfrm>
            <a:off x="3660700" y="4888737"/>
            <a:ext cx="5267400" cy="1722300"/>
          </a:xfrm>
          <a:prstGeom prst="rect">
            <a:avLst/>
          </a:prstGeom>
          <a:noFill/>
          <a:ln>
            <a:noFill/>
          </a:ln>
        </p:spPr>
      </p:pic>
      <p:pic>
        <p:nvPicPr>
          <p:cNvPr id="317" name="Shape 317" descr="Screen shot 2012-03-28 at 9.45.56 PM.png"/>
          <p:cNvPicPr preferRelativeResize="0"/>
          <p:nvPr/>
        </p:nvPicPr>
        <p:blipFill rotWithShape="1">
          <a:blip r:embed="rId3">
            <a:alphaModFix/>
          </a:blip>
          <a:srcRect l="5954" t="38424" r="8612" b="35429"/>
          <a:stretch/>
        </p:blipFill>
        <p:spPr>
          <a:xfrm>
            <a:off x="2347347" y="3194886"/>
            <a:ext cx="4790431" cy="12756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Shape 324"/>
          <p:cNvSpPr txBox="1"/>
          <p:nvPr/>
        </p:nvSpPr>
        <p:spPr>
          <a:xfrm>
            <a:off x="533400" y="1295400"/>
            <a:ext cx="7162799" cy="3505200"/>
          </a:xfrm>
          <a:prstGeom prst="rect">
            <a:avLst/>
          </a:prstGeom>
          <a:noFill/>
          <a:ln>
            <a:noFill/>
          </a:ln>
        </p:spPr>
        <p:txBody>
          <a:bodyPr lIns="91425" tIns="45700" rIns="91425" bIns="45700" anchor="t" anchorCtr="0">
            <a:noAutofit/>
          </a:bodyPr>
          <a:lstStyle/>
          <a:p>
            <a:pPr marL="0" marR="0" lvl="0" indent="0" algn="l" rtl="0">
              <a:spcBef>
                <a:spcPts val="0"/>
              </a:spcBef>
              <a:buNone/>
            </a:pPr>
            <a:endParaRPr sz="2800" b="1">
              <a:solidFill>
                <a:schemeClr val="dk1"/>
              </a:solidFill>
              <a:latin typeface="Calibri"/>
              <a:ea typeface="Calibri"/>
              <a:cs typeface="Calibri"/>
              <a:sym typeface="Calibri"/>
            </a:endParaRPr>
          </a:p>
        </p:txBody>
      </p:sp>
      <p:sp>
        <p:nvSpPr>
          <p:cNvPr id="325" name="Shape 325"/>
          <p:cNvSpPr txBox="1">
            <a:spLocks noGrp="1"/>
          </p:cNvSpPr>
          <p:nvPr>
            <p:ph type="title"/>
          </p:nvPr>
        </p:nvSpPr>
        <p:spPr>
          <a:xfrm>
            <a:off x="498474" y="484093"/>
            <a:ext cx="7556312" cy="1116105"/>
          </a:xfrm>
          <a:prstGeom prst="rect">
            <a:avLst/>
          </a:prstGeom>
          <a:noFill/>
          <a:ln>
            <a:noFill/>
          </a:ln>
        </p:spPr>
        <p:txBody>
          <a:bodyPr lIns="91425" tIns="45700" rIns="91425" bIns="45700" anchor="t" anchorCtr="0">
            <a:noAutofit/>
          </a:bodyPr>
          <a:lstStyle/>
          <a:p>
            <a:pPr marL="0" marR="0" lvl="0" indent="0" algn="l" rtl="0">
              <a:spcBef>
                <a:spcPts val="0"/>
              </a:spcBef>
              <a:buClr>
                <a:schemeClr val="accent1"/>
              </a:buClr>
              <a:buSzPct val="25000"/>
              <a:buFont typeface="Rockwell"/>
              <a:buNone/>
            </a:pPr>
            <a:r>
              <a:rPr lang="en-US" sz="4400"/>
              <a:t>見直した後の質問の焦点</a:t>
            </a:r>
            <a:r>
              <a:rPr lang="en-US" sz="4400" b="0" i="0" u="none" strike="noStrike" cap="none">
                <a:solidFill>
                  <a:schemeClr val="accent1"/>
                </a:solidFill>
                <a:latin typeface="Rockwell"/>
                <a:ea typeface="Rockwell"/>
                <a:cs typeface="Rockwell"/>
                <a:sym typeface="Rockwell"/>
              </a:rPr>
              <a:t>:</a:t>
            </a:r>
          </a:p>
        </p:txBody>
      </p:sp>
      <p:sp>
        <p:nvSpPr>
          <p:cNvPr id="326" name="Shape 326"/>
          <p:cNvSpPr txBox="1">
            <a:spLocks noGrp="1"/>
          </p:cNvSpPr>
          <p:nvPr>
            <p:ph type="body" idx="1"/>
          </p:nvPr>
        </p:nvSpPr>
        <p:spPr>
          <a:xfrm>
            <a:off x="498474" y="1981200"/>
            <a:ext cx="8072320" cy="4144963"/>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Clr>
                <a:schemeClr val="accent1"/>
              </a:buClr>
              <a:buSzPct val="25000"/>
              <a:buFont typeface="Noto Sans Symbols"/>
              <a:buNone/>
            </a:pPr>
            <a:endParaRPr sz="2000" b="0" i="0" u="none" strike="noStrike" cap="none" dirty="0">
              <a:solidFill>
                <a:srgbClr val="595959"/>
              </a:solidFill>
              <a:latin typeface="Rockwell"/>
              <a:ea typeface="Rockwell"/>
              <a:cs typeface="Rockwell"/>
              <a:sym typeface="Rockwell"/>
            </a:endParaRPr>
          </a:p>
          <a:p>
            <a:pPr marL="0" marR="0" lvl="0" indent="0" algn="ctr" rtl="0">
              <a:spcBef>
                <a:spcPts val="2000"/>
              </a:spcBef>
              <a:spcAft>
                <a:spcPts val="0"/>
              </a:spcAft>
              <a:buClr>
                <a:schemeClr val="accent1"/>
              </a:buClr>
              <a:buSzPct val="25000"/>
              <a:buFont typeface="Noto Sans Symbols"/>
              <a:buNone/>
            </a:pPr>
            <a:r>
              <a:rPr lang="en-US" sz="3200" b="0" i="0" u="none" strike="noStrike" cap="none" dirty="0">
                <a:solidFill>
                  <a:srgbClr val="595959"/>
                </a:solidFill>
                <a:latin typeface="Rockwell"/>
                <a:ea typeface="Rockwell"/>
                <a:cs typeface="Rockwell"/>
                <a:sym typeface="Rockwell"/>
              </a:rPr>
              <a:t>The city fathers were aware that the decaying bodies of these rodents were making people sick. </a:t>
            </a:r>
            <a:r>
              <a:rPr lang="en-US" sz="3200" b="0" i="1" u="none" strike="noStrike" cap="none" dirty="0">
                <a:solidFill>
                  <a:srgbClr val="595959"/>
                </a:solidFill>
                <a:latin typeface="Rockwell"/>
                <a:ea typeface="Rockwell"/>
                <a:cs typeface="Rockwell"/>
                <a:sym typeface="Rockwell"/>
              </a:rPr>
              <a:t>(page 28)</a:t>
            </a:r>
          </a:p>
          <a:p>
            <a:pPr marL="0" marR="0" lvl="0" indent="0" algn="ctr" rtl="0">
              <a:spcBef>
                <a:spcPts val="2000"/>
              </a:spcBef>
              <a:spcAft>
                <a:spcPts val="0"/>
              </a:spcAft>
              <a:buClr>
                <a:schemeClr val="accent1"/>
              </a:buClr>
              <a:buSzPct val="25000"/>
              <a:buFont typeface="Noto Sans Symbols"/>
              <a:buNone/>
            </a:pPr>
            <a:endParaRPr sz="3200" i="1" dirty="0"/>
          </a:p>
          <a:p>
            <a:pPr marL="0" marR="0" lvl="0" indent="0" algn="ctr" rtl="0">
              <a:spcBef>
                <a:spcPts val="2000"/>
              </a:spcBef>
              <a:spcAft>
                <a:spcPts val="0"/>
              </a:spcAft>
              <a:buClr>
                <a:schemeClr val="accent1"/>
              </a:buClr>
              <a:buSzPct val="25000"/>
              <a:buFont typeface="Noto Sans Symbols"/>
              <a:buNone/>
            </a:pPr>
            <a:r>
              <a:rPr lang="en-US" sz="3200" dirty="0" err="1" smtClean="0"/>
              <a:t>町の長老</a:t>
            </a:r>
            <a:r>
              <a:rPr lang="ja-JP" altLang="en-US" sz="3200" dirty="0" smtClean="0"/>
              <a:t>たち</a:t>
            </a:r>
            <a:r>
              <a:rPr lang="en-US" sz="3200" dirty="0" err="1" smtClean="0"/>
              <a:t>は</a:t>
            </a:r>
            <a:r>
              <a:rPr lang="en-US" sz="3200" dirty="0" err="1"/>
              <a:t>、人びとの病気の原因はこれらのネズミの死骸であることに気づいた</a:t>
            </a:r>
            <a:endParaRPr lang="en-US" sz="3200" dirty="0"/>
          </a:p>
          <a:p>
            <a:pPr marL="0" marR="0" lvl="0" indent="0" algn="l" rtl="0">
              <a:spcBef>
                <a:spcPts val="2000"/>
              </a:spcBef>
              <a:buClr>
                <a:schemeClr val="accent1"/>
              </a:buClr>
              <a:buSzPct val="25000"/>
              <a:buFont typeface="Noto Sans Symbols"/>
              <a:buNone/>
            </a:pPr>
            <a:endParaRPr sz="2000" b="0" i="0" u="none" strike="noStrike" cap="none" dirty="0">
              <a:solidFill>
                <a:srgbClr val="595959"/>
              </a:solidFill>
              <a:latin typeface="Rockwell"/>
              <a:ea typeface="Rockwell"/>
              <a:cs typeface="Rockwell"/>
              <a:sym typeface="Rockwell"/>
            </a:endParaRPr>
          </a:p>
        </p:txBody>
      </p:sp>
      <p:sp>
        <p:nvSpPr>
          <p:cNvPr id="327" name="Shape 327"/>
          <p:cNvSpPr/>
          <p:nvPr/>
        </p:nvSpPr>
        <p:spPr>
          <a:xfrm>
            <a:off x="1774665" y="2604817"/>
            <a:ext cx="732600" cy="496500"/>
          </a:xfrm>
          <a:prstGeom prst="ellipse">
            <a:avLst/>
          </a:prstGeom>
          <a:noFill/>
          <a:ln w="38100" cap="flat" cmpd="sng">
            <a:solidFill>
              <a:srgbClr val="FF0000"/>
            </a:solidFill>
            <a:prstDash val="solid"/>
            <a:round/>
            <a:headEnd type="none" w="med" len="med"/>
            <a:tailEnd type="none" w="med" len="med"/>
          </a:ln>
          <a:effectLst>
            <a:outerShdw blurRad="63500" dist="25400" dir="5400000" rotWithShape="0">
              <a:srgbClr val="808080">
                <a:alpha val="74901"/>
              </a:srgbClr>
            </a:outerShdw>
          </a:effectLst>
        </p:spPr>
        <p:txBody>
          <a:bodyPr lIns="91425" tIns="45700" rIns="91425" bIns="45700" anchor="ctr" anchorCtr="0">
            <a:noAutofit/>
          </a:bodyPr>
          <a:lstStyle/>
          <a:p>
            <a:pPr marL="0" marR="0" lvl="0" indent="0" algn="ctr" rtl="0">
              <a:spcBef>
                <a:spcPts val="0"/>
              </a:spcBef>
              <a:buNone/>
            </a:pPr>
            <a:endParaRPr sz="1800">
              <a:solidFill>
                <a:schemeClr val="lt1"/>
              </a:solidFill>
              <a:latin typeface="Rockwell"/>
              <a:ea typeface="Rockwell"/>
              <a:cs typeface="Rockwell"/>
              <a:sym typeface="Rockwell"/>
            </a:endParaRPr>
          </a:p>
        </p:txBody>
      </p:sp>
      <p:sp>
        <p:nvSpPr>
          <p:cNvPr id="328" name="Shape 328"/>
          <p:cNvSpPr/>
          <p:nvPr/>
        </p:nvSpPr>
        <p:spPr>
          <a:xfrm>
            <a:off x="2507324" y="2604817"/>
            <a:ext cx="1383900" cy="553500"/>
          </a:xfrm>
          <a:prstGeom prst="ellipse">
            <a:avLst/>
          </a:prstGeom>
          <a:noFill/>
          <a:ln w="38100" cap="flat" cmpd="sng">
            <a:solidFill>
              <a:srgbClr val="FF0000"/>
            </a:solidFill>
            <a:prstDash val="solid"/>
            <a:round/>
            <a:headEnd type="none" w="med" len="med"/>
            <a:tailEnd type="none" w="med" len="med"/>
          </a:ln>
          <a:effectLst>
            <a:outerShdw blurRad="63500" dist="25400" dir="5400000" rotWithShape="0">
              <a:srgbClr val="808080">
                <a:alpha val="74901"/>
              </a:srgbClr>
            </a:outerShdw>
          </a:effectLst>
        </p:spPr>
        <p:txBody>
          <a:bodyPr lIns="91425" tIns="45700" rIns="91425" bIns="45700" anchor="ctr" anchorCtr="0">
            <a:noAutofit/>
          </a:bodyPr>
          <a:lstStyle/>
          <a:p>
            <a:pPr marL="0" marR="0" lvl="0" indent="0" algn="ctr" rtl="0">
              <a:spcBef>
                <a:spcPts val="0"/>
              </a:spcBef>
              <a:buNone/>
            </a:pPr>
            <a:endParaRPr sz="1800">
              <a:solidFill>
                <a:schemeClr val="lt1"/>
              </a:solidFill>
              <a:latin typeface="Rockwell"/>
              <a:ea typeface="Rockwell"/>
              <a:cs typeface="Rockwell"/>
              <a:sym typeface="Rockwell"/>
            </a:endParaRPr>
          </a:p>
        </p:txBody>
      </p:sp>
      <p:sp>
        <p:nvSpPr>
          <p:cNvPr id="329" name="Shape 329"/>
          <p:cNvSpPr/>
          <p:nvPr/>
        </p:nvSpPr>
        <p:spPr>
          <a:xfrm>
            <a:off x="4922828" y="2604817"/>
            <a:ext cx="1182600" cy="553500"/>
          </a:xfrm>
          <a:prstGeom prst="ellipse">
            <a:avLst/>
          </a:prstGeom>
          <a:noFill/>
          <a:ln w="38100" cap="flat" cmpd="sng">
            <a:solidFill>
              <a:srgbClr val="FF0000"/>
            </a:solidFill>
            <a:prstDash val="solid"/>
            <a:round/>
            <a:headEnd type="none" w="med" len="med"/>
            <a:tailEnd type="none" w="med" len="med"/>
          </a:ln>
          <a:effectLst>
            <a:outerShdw blurRad="63500" dist="25400" dir="5400000" rotWithShape="0">
              <a:srgbClr val="808080">
                <a:alpha val="74901"/>
              </a:srgbClr>
            </a:outerShdw>
          </a:effectLst>
        </p:spPr>
        <p:txBody>
          <a:bodyPr lIns="91425" tIns="45700" rIns="91425" bIns="45700" anchor="ctr" anchorCtr="0">
            <a:noAutofit/>
          </a:bodyPr>
          <a:lstStyle/>
          <a:p>
            <a:pPr marL="0" marR="0" lvl="0" indent="0" algn="ctr" rtl="0">
              <a:spcBef>
                <a:spcPts val="0"/>
              </a:spcBef>
              <a:buNone/>
            </a:pPr>
            <a:endParaRPr sz="1800">
              <a:solidFill>
                <a:schemeClr val="lt1"/>
              </a:solidFill>
              <a:latin typeface="Rockwell"/>
              <a:ea typeface="Rockwell"/>
              <a:cs typeface="Rockwell"/>
              <a:sym typeface="Rockwell"/>
            </a:endParaRPr>
          </a:p>
        </p:txBody>
      </p:sp>
      <p:sp>
        <p:nvSpPr>
          <p:cNvPr id="330" name="Shape 330"/>
          <p:cNvSpPr/>
          <p:nvPr/>
        </p:nvSpPr>
        <p:spPr>
          <a:xfrm>
            <a:off x="649550" y="3101361"/>
            <a:ext cx="1857773" cy="553523"/>
          </a:xfrm>
          <a:prstGeom prst="ellipse">
            <a:avLst/>
          </a:prstGeom>
          <a:noFill/>
          <a:ln w="38100" cap="flat" cmpd="sng">
            <a:solidFill>
              <a:srgbClr val="FF0000"/>
            </a:solidFill>
            <a:prstDash val="solid"/>
            <a:round/>
            <a:headEnd type="none" w="med" len="med"/>
            <a:tailEnd type="none" w="med" len="med"/>
          </a:ln>
          <a:effectLst>
            <a:outerShdw blurRad="63500" dist="25400" dir="5400000" rotWithShape="0">
              <a:srgbClr val="808080">
                <a:alpha val="74901"/>
              </a:srgbClr>
            </a:outerShdw>
          </a:effectLst>
        </p:spPr>
        <p:txBody>
          <a:bodyPr lIns="91425" tIns="45700" rIns="91425" bIns="45700" anchor="ctr" anchorCtr="0">
            <a:noAutofit/>
          </a:bodyPr>
          <a:lstStyle/>
          <a:p>
            <a:pPr marL="0" marR="0" lvl="0" indent="0" algn="ctr" rtl="0">
              <a:spcBef>
                <a:spcPts val="0"/>
              </a:spcBef>
              <a:buNone/>
            </a:pPr>
            <a:endParaRPr sz="1800">
              <a:solidFill>
                <a:schemeClr val="lt1"/>
              </a:solidFill>
              <a:latin typeface="Rockwell"/>
              <a:ea typeface="Rockwell"/>
              <a:cs typeface="Rockwell"/>
              <a:sym typeface="Rockwell"/>
            </a:endParaRPr>
          </a:p>
        </p:txBody>
      </p:sp>
      <p:sp>
        <p:nvSpPr>
          <p:cNvPr id="331" name="Shape 331"/>
          <p:cNvSpPr/>
          <p:nvPr/>
        </p:nvSpPr>
        <p:spPr>
          <a:xfrm>
            <a:off x="2409633" y="3101361"/>
            <a:ext cx="1383912" cy="553523"/>
          </a:xfrm>
          <a:prstGeom prst="ellipse">
            <a:avLst/>
          </a:prstGeom>
          <a:noFill/>
          <a:ln w="38100" cap="flat" cmpd="sng">
            <a:solidFill>
              <a:srgbClr val="FF0000"/>
            </a:solidFill>
            <a:prstDash val="solid"/>
            <a:round/>
            <a:headEnd type="none" w="med" len="med"/>
            <a:tailEnd type="none" w="med" len="med"/>
          </a:ln>
          <a:effectLst>
            <a:outerShdw blurRad="63500" dist="25400" dir="5400000" rotWithShape="0">
              <a:srgbClr val="808080">
                <a:alpha val="74901"/>
              </a:srgbClr>
            </a:outerShdw>
          </a:effectLst>
        </p:spPr>
        <p:txBody>
          <a:bodyPr lIns="91425" tIns="45700" rIns="91425" bIns="45700" anchor="ctr" anchorCtr="0">
            <a:noAutofit/>
          </a:bodyPr>
          <a:lstStyle/>
          <a:p>
            <a:pPr marL="0" marR="0" lvl="0" indent="0" algn="ctr" rtl="0">
              <a:spcBef>
                <a:spcPts val="0"/>
              </a:spcBef>
              <a:buNone/>
            </a:pPr>
            <a:endParaRPr sz="1800">
              <a:solidFill>
                <a:schemeClr val="lt1"/>
              </a:solidFill>
              <a:latin typeface="Rockwell"/>
              <a:ea typeface="Rockwell"/>
              <a:cs typeface="Rockwell"/>
              <a:sym typeface="Rockwell"/>
            </a:endParaRPr>
          </a:p>
        </p:txBody>
      </p:sp>
      <p:sp>
        <p:nvSpPr>
          <p:cNvPr id="332" name="Shape 332"/>
          <p:cNvSpPr/>
          <p:nvPr/>
        </p:nvSpPr>
        <p:spPr>
          <a:xfrm>
            <a:off x="5352010" y="3082818"/>
            <a:ext cx="1600115" cy="553523"/>
          </a:xfrm>
          <a:prstGeom prst="ellipse">
            <a:avLst/>
          </a:prstGeom>
          <a:noFill/>
          <a:ln w="38100" cap="flat" cmpd="sng">
            <a:solidFill>
              <a:srgbClr val="FF0000"/>
            </a:solidFill>
            <a:prstDash val="solid"/>
            <a:round/>
            <a:headEnd type="none" w="med" len="med"/>
            <a:tailEnd type="none" w="med" len="med"/>
          </a:ln>
          <a:effectLst>
            <a:outerShdw blurRad="63500" dist="25400" dir="5400000" rotWithShape="0">
              <a:srgbClr val="808080">
                <a:alpha val="74901"/>
              </a:srgbClr>
            </a:outerShdw>
          </a:effectLst>
        </p:spPr>
        <p:txBody>
          <a:bodyPr lIns="91425" tIns="45700" rIns="91425" bIns="45700" anchor="ctr" anchorCtr="0">
            <a:noAutofit/>
          </a:bodyPr>
          <a:lstStyle/>
          <a:p>
            <a:pPr marL="0" marR="0" lvl="0" indent="0" algn="ctr" rtl="0">
              <a:spcBef>
                <a:spcPts val="0"/>
              </a:spcBef>
              <a:buNone/>
            </a:pPr>
            <a:endParaRPr sz="1800">
              <a:solidFill>
                <a:schemeClr val="lt1"/>
              </a:solidFill>
              <a:latin typeface="Rockwell"/>
              <a:ea typeface="Rockwell"/>
              <a:cs typeface="Rockwell"/>
              <a:sym typeface="Rockwell"/>
            </a:endParaRPr>
          </a:p>
        </p:txBody>
      </p:sp>
      <p:sp>
        <p:nvSpPr>
          <p:cNvPr id="333" name="Shape 333"/>
          <p:cNvSpPr/>
          <p:nvPr/>
        </p:nvSpPr>
        <p:spPr>
          <a:xfrm>
            <a:off x="1351350" y="3595642"/>
            <a:ext cx="3028200" cy="553500"/>
          </a:xfrm>
          <a:prstGeom prst="ellipse">
            <a:avLst/>
          </a:prstGeom>
          <a:noFill/>
          <a:ln w="38100" cap="flat" cmpd="sng">
            <a:solidFill>
              <a:srgbClr val="FF0000"/>
            </a:solidFill>
            <a:prstDash val="solid"/>
            <a:round/>
            <a:headEnd type="none" w="med" len="med"/>
            <a:tailEnd type="none" w="med" len="med"/>
          </a:ln>
          <a:effectLst>
            <a:outerShdw blurRad="63500" dist="25400" dir="5400000" rotWithShape="0">
              <a:srgbClr val="808080">
                <a:alpha val="74901"/>
              </a:srgbClr>
            </a:outerShdw>
          </a:effectLst>
        </p:spPr>
        <p:txBody>
          <a:bodyPr lIns="91425" tIns="45700" rIns="91425" bIns="45700" anchor="ctr" anchorCtr="0">
            <a:noAutofit/>
          </a:bodyPr>
          <a:lstStyle/>
          <a:p>
            <a:pPr marL="0" marR="0" lvl="0" indent="0" algn="ctr" rtl="0">
              <a:spcBef>
                <a:spcPts val="0"/>
              </a:spcBef>
              <a:buNone/>
            </a:pPr>
            <a:endParaRPr sz="1800">
              <a:solidFill>
                <a:schemeClr val="lt1"/>
              </a:solidFill>
              <a:latin typeface="Rockwell"/>
              <a:ea typeface="Rockwell"/>
              <a:cs typeface="Rockwell"/>
              <a:sym typeface="Rockwell"/>
            </a:endParaRPr>
          </a:p>
        </p:txBody>
      </p:sp>
      <p:sp>
        <p:nvSpPr>
          <p:cNvPr id="334" name="Shape 334"/>
          <p:cNvSpPr/>
          <p:nvPr/>
        </p:nvSpPr>
        <p:spPr>
          <a:xfrm>
            <a:off x="4331494" y="3563082"/>
            <a:ext cx="1020514" cy="553523"/>
          </a:xfrm>
          <a:prstGeom prst="ellipse">
            <a:avLst/>
          </a:prstGeom>
          <a:noFill/>
          <a:ln w="38100" cap="flat" cmpd="sng">
            <a:solidFill>
              <a:srgbClr val="FF0000"/>
            </a:solidFill>
            <a:prstDash val="solid"/>
            <a:round/>
            <a:headEnd type="none" w="med" len="med"/>
            <a:tailEnd type="none" w="med" len="med"/>
          </a:ln>
          <a:effectLst>
            <a:outerShdw blurRad="63500" dist="25400" dir="5400000" rotWithShape="0">
              <a:srgbClr val="808080">
                <a:alpha val="74901"/>
              </a:srgbClr>
            </a:outerShdw>
          </a:effectLst>
        </p:spPr>
        <p:txBody>
          <a:bodyPr lIns="91425" tIns="45700" rIns="91425" bIns="45700" anchor="ctr" anchorCtr="0">
            <a:noAutofit/>
          </a:bodyPr>
          <a:lstStyle/>
          <a:p>
            <a:pPr marL="0" marR="0" lvl="0" indent="0" algn="ctr" rtl="0">
              <a:spcBef>
                <a:spcPts val="0"/>
              </a:spcBef>
              <a:buNone/>
            </a:pPr>
            <a:endParaRPr sz="1800">
              <a:solidFill>
                <a:schemeClr val="lt1"/>
              </a:solidFill>
              <a:latin typeface="Rockwell"/>
              <a:ea typeface="Rockwell"/>
              <a:cs typeface="Rockwell"/>
              <a:sym typeface="Rockwell"/>
            </a:endParaRPr>
          </a:p>
        </p:txBody>
      </p:sp>
      <p:sp>
        <p:nvSpPr>
          <p:cNvPr id="335" name="Shape 335"/>
          <p:cNvSpPr/>
          <p:nvPr/>
        </p:nvSpPr>
        <p:spPr>
          <a:xfrm>
            <a:off x="533399" y="5021400"/>
            <a:ext cx="631500" cy="496500"/>
          </a:xfrm>
          <a:prstGeom prst="ellipse">
            <a:avLst/>
          </a:prstGeom>
          <a:noFill/>
          <a:ln w="38100" cap="flat" cmpd="sng">
            <a:solidFill>
              <a:srgbClr val="FF0000"/>
            </a:solidFill>
            <a:prstDash val="solid"/>
            <a:round/>
            <a:headEnd type="none" w="med" len="med"/>
            <a:tailEnd type="none" w="med" len="med"/>
          </a:ln>
          <a:effectLst>
            <a:outerShdw blurRad="63500" dist="25400" dir="5400000" rotWithShape="0">
              <a:srgbClr val="808080">
                <a:alpha val="74900"/>
              </a:srgbClr>
            </a:outerShdw>
          </a:effectLst>
        </p:spPr>
        <p:txBody>
          <a:bodyPr lIns="91425" tIns="45700" rIns="91425" bIns="45700" anchor="ctr" anchorCtr="0">
            <a:noAutofit/>
          </a:bodyPr>
          <a:lstStyle/>
          <a:p>
            <a:pPr marL="0" marR="0" lvl="0" indent="0" algn="ctr" rtl="0">
              <a:spcBef>
                <a:spcPts val="0"/>
              </a:spcBef>
              <a:buNone/>
            </a:pPr>
            <a:endParaRPr sz="1800">
              <a:solidFill>
                <a:schemeClr val="lt1"/>
              </a:solidFill>
              <a:latin typeface="Rockwell"/>
              <a:ea typeface="Rockwell"/>
              <a:cs typeface="Rockwell"/>
              <a:sym typeface="Rockwell"/>
            </a:endParaRPr>
          </a:p>
        </p:txBody>
      </p:sp>
      <p:sp>
        <p:nvSpPr>
          <p:cNvPr id="336" name="Shape 336"/>
          <p:cNvSpPr/>
          <p:nvPr/>
        </p:nvSpPr>
        <p:spPr>
          <a:xfrm>
            <a:off x="1775924" y="5517900"/>
            <a:ext cx="1281601" cy="553500"/>
          </a:xfrm>
          <a:prstGeom prst="ellipse">
            <a:avLst/>
          </a:prstGeom>
          <a:noFill/>
          <a:ln w="38100" cap="flat" cmpd="sng">
            <a:solidFill>
              <a:srgbClr val="FF0000"/>
            </a:solidFill>
            <a:prstDash val="solid"/>
            <a:round/>
            <a:headEnd type="none" w="med" len="med"/>
            <a:tailEnd type="none" w="med" len="med"/>
          </a:ln>
          <a:effectLst>
            <a:outerShdw blurRad="63500" dist="25400" dir="5400000" rotWithShape="0">
              <a:srgbClr val="808080">
                <a:alpha val="74900"/>
              </a:srgbClr>
            </a:outerShdw>
          </a:effectLst>
        </p:spPr>
        <p:txBody>
          <a:bodyPr lIns="91425" tIns="45700" rIns="91425" bIns="45700" anchor="ctr" anchorCtr="0">
            <a:noAutofit/>
          </a:bodyPr>
          <a:lstStyle/>
          <a:p>
            <a:pPr marL="0" marR="0" lvl="0" indent="0" algn="ctr" rtl="0">
              <a:spcBef>
                <a:spcPts val="0"/>
              </a:spcBef>
              <a:buNone/>
            </a:pPr>
            <a:endParaRPr sz="1800">
              <a:solidFill>
                <a:schemeClr val="lt1"/>
              </a:solidFill>
              <a:latin typeface="Rockwell"/>
              <a:ea typeface="Rockwell"/>
              <a:cs typeface="Rockwell"/>
              <a:sym typeface="Rockwell"/>
            </a:endParaRPr>
          </a:p>
        </p:txBody>
      </p:sp>
      <p:sp>
        <p:nvSpPr>
          <p:cNvPr id="337" name="Shape 337"/>
          <p:cNvSpPr/>
          <p:nvPr/>
        </p:nvSpPr>
        <p:spPr>
          <a:xfrm>
            <a:off x="6704119" y="5517900"/>
            <a:ext cx="1759200" cy="553500"/>
          </a:xfrm>
          <a:prstGeom prst="ellipse">
            <a:avLst/>
          </a:prstGeom>
          <a:noFill/>
          <a:ln w="38100" cap="flat" cmpd="sng">
            <a:solidFill>
              <a:srgbClr val="FF0000"/>
            </a:solidFill>
            <a:prstDash val="solid"/>
            <a:round/>
            <a:headEnd type="none" w="med" len="med"/>
            <a:tailEnd type="none" w="med" len="med"/>
          </a:ln>
          <a:effectLst>
            <a:outerShdw blurRad="63500" dist="25400" dir="5400000" rotWithShape="0">
              <a:srgbClr val="808080">
                <a:alpha val="74900"/>
              </a:srgbClr>
            </a:outerShdw>
          </a:effectLst>
        </p:spPr>
        <p:txBody>
          <a:bodyPr lIns="91425" tIns="45700" rIns="91425" bIns="45700" anchor="ctr" anchorCtr="0">
            <a:noAutofit/>
          </a:bodyPr>
          <a:lstStyle/>
          <a:p>
            <a:pPr marL="0" marR="0" lvl="0" indent="0" algn="ctr" rtl="0">
              <a:spcBef>
                <a:spcPts val="0"/>
              </a:spcBef>
              <a:buNone/>
            </a:pPr>
            <a:endParaRPr sz="1800">
              <a:solidFill>
                <a:schemeClr val="lt1"/>
              </a:solidFill>
              <a:latin typeface="Rockwell"/>
              <a:ea typeface="Rockwell"/>
              <a:cs typeface="Rockwell"/>
              <a:sym typeface="Rockwell"/>
            </a:endParaRPr>
          </a:p>
        </p:txBody>
      </p:sp>
      <p:sp>
        <p:nvSpPr>
          <p:cNvPr id="338" name="Shape 338"/>
          <p:cNvSpPr/>
          <p:nvPr/>
        </p:nvSpPr>
        <p:spPr>
          <a:xfrm>
            <a:off x="1530818" y="4992900"/>
            <a:ext cx="1526708" cy="553500"/>
          </a:xfrm>
          <a:prstGeom prst="ellipse">
            <a:avLst/>
          </a:prstGeom>
          <a:noFill/>
          <a:ln w="38100" cap="flat" cmpd="sng">
            <a:solidFill>
              <a:srgbClr val="FF0000"/>
            </a:solidFill>
            <a:prstDash val="solid"/>
            <a:round/>
            <a:headEnd type="none" w="med" len="med"/>
            <a:tailEnd type="none" w="med" len="med"/>
          </a:ln>
          <a:effectLst>
            <a:outerShdw blurRad="63500" dist="25400" dir="5400000" rotWithShape="0">
              <a:srgbClr val="808080">
                <a:alpha val="74900"/>
              </a:srgbClr>
            </a:outerShdw>
          </a:effectLst>
        </p:spPr>
        <p:txBody>
          <a:bodyPr lIns="91425" tIns="45700" rIns="91425" bIns="45700" anchor="ctr" anchorCtr="0">
            <a:noAutofit/>
          </a:bodyPr>
          <a:lstStyle/>
          <a:p>
            <a:pPr marL="0" marR="0" lvl="0" indent="0" algn="ctr" rtl="0">
              <a:spcBef>
                <a:spcPts val="0"/>
              </a:spcBef>
              <a:buNone/>
            </a:pPr>
            <a:endParaRPr sz="1800">
              <a:solidFill>
                <a:schemeClr val="lt1"/>
              </a:solidFill>
              <a:latin typeface="Rockwell"/>
              <a:ea typeface="Rockwell"/>
              <a:cs typeface="Rockwell"/>
              <a:sym typeface="Rockwell"/>
            </a:endParaRPr>
          </a:p>
        </p:txBody>
      </p:sp>
      <p:sp>
        <p:nvSpPr>
          <p:cNvPr id="339" name="Shape 339"/>
          <p:cNvSpPr/>
          <p:nvPr/>
        </p:nvSpPr>
        <p:spPr>
          <a:xfrm>
            <a:off x="3302631" y="5525718"/>
            <a:ext cx="1085100" cy="553500"/>
          </a:xfrm>
          <a:prstGeom prst="ellipse">
            <a:avLst/>
          </a:prstGeom>
          <a:noFill/>
          <a:ln w="38100" cap="flat" cmpd="sng">
            <a:solidFill>
              <a:srgbClr val="FF0000"/>
            </a:solidFill>
            <a:prstDash val="solid"/>
            <a:round/>
            <a:headEnd type="none" w="med" len="med"/>
            <a:tailEnd type="none" w="med" len="med"/>
          </a:ln>
          <a:effectLst>
            <a:outerShdw blurRad="63500" dist="25400" dir="5400000" rotWithShape="0">
              <a:srgbClr val="808080">
                <a:alpha val="74900"/>
              </a:srgbClr>
            </a:outerShdw>
          </a:effectLst>
        </p:spPr>
        <p:txBody>
          <a:bodyPr lIns="91425" tIns="45700" rIns="91425" bIns="45700" anchor="ctr" anchorCtr="0">
            <a:noAutofit/>
          </a:bodyPr>
          <a:lstStyle/>
          <a:p>
            <a:pPr marL="0" marR="0" lvl="0" indent="0" algn="ctr" rtl="0">
              <a:spcBef>
                <a:spcPts val="0"/>
              </a:spcBef>
              <a:buNone/>
            </a:pPr>
            <a:endParaRPr sz="1800">
              <a:solidFill>
                <a:schemeClr val="lt1"/>
              </a:solidFill>
              <a:latin typeface="Rockwell"/>
              <a:ea typeface="Rockwell"/>
              <a:cs typeface="Rockwell"/>
              <a:sym typeface="Rockwell"/>
            </a:endParaRPr>
          </a:p>
        </p:txBody>
      </p:sp>
      <p:sp>
        <p:nvSpPr>
          <p:cNvPr id="340" name="Shape 340"/>
          <p:cNvSpPr/>
          <p:nvPr/>
        </p:nvSpPr>
        <p:spPr>
          <a:xfrm>
            <a:off x="3700679" y="5034072"/>
            <a:ext cx="4119487" cy="553500"/>
          </a:xfrm>
          <a:prstGeom prst="ellipse">
            <a:avLst/>
          </a:prstGeom>
          <a:noFill/>
          <a:ln w="38100" cap="flat" cmpd="sng">
            <a:solidFill>
              <a:srgbClr val="FF0000"/>
            </a:solidFill>
            <a:prstDash val="solid"/>
            <a:round/>
            <a:headEnd type="none" w="med" len="med"/>
            <a:tailEnd type="none" w="med" len="med"/>
          </a:ln>
          <a:effectLst>
            <a:outerShdw blurRad="63500" dist="25400" dir="5400000" rotWithShape="0">
              <a:srgbClr val="808080">
                <a:alpha val="74900"/>
              </a:srgbClr>
            </a:outerShdw>
          </a:effectLst>
        </p:spPr>
        <p:txBody>
          <a:bodyPr lIns="91425" tIns="45700" rIns="91425" bIns="45700" anchor="ctr" anchorCtr="0">
            <a:noAutofit/>
          </a:bodyPr>
          <a:lstStyle/>
          <a:p>
            <a:pPr marL="0" marR="0" lvl="0" indent="0" algn="ctr" rtl="0">
              <a:spcBef>
                <a:spcPts val="0"/>
              </a:spcBef>
              <a:buNone/>
            </a:pPr>
            <a:endParaRPr sz="1800">
              <a:solidFill>
                <a:schemeClr val="lt1"/>
              </a:solidFill>
              <a:latin typeface="Rockwell"/>
              <a:ea typeface="Rockwell"/>
              <a:cs typeface="Rockwell"/>
              <a:sym typeface="Rockwe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Shape 345"/>
          <p:cNvSpPr txBox="1">
            <a:spLocks noGrp="1"/>
          </p:cNvSpPr>
          <p:nvPr>
            <p:ph type="title"/>
          </p:nvPr>
        </p:nvSpPr>
        <p:spPr>
          <a:xfrm>
            <a:off x="498474" y="484093"/>
            <a:ext cx="7556312" cy="1116105"/>
          </a:xfrm>
          <a:prstGeom prst="rect">
            <a:avLst/>
          </a:prstGeom>
          <a:noFill/>
          <a:ln>
            <a:noFill/>
          </a:ln>
        </p:spPr>
        <p:txBody>
          <a:bodyPr lIns="91425" tIns="45700" rIns="91425" bIns="45700" anchor="t" anchorCtr="0">
            <a:noAutofit/>
          </a:bodyPr>
          <a:lstStyle/>
          <a:p>
            <a:pPr marL="0" marR="0" lvl="0" indent="0" algn="l" rtl="0">
              <a:spcBef>
                <a:spcPts val="0"/>
              </a:spcBef>
              <a:buClr>
                <a:schemeClr val="accent1"/>
              </a:buClr>
              <a:buSzPct val="25000"/>
              <a:buFont typeface="Rockwell"/>
              <a:buNone/>
            </a:pPr>
            <a:r>
              <a:rPr lang="en-US" sz="4400" dirty="0" err="1">
                <a:latin typeface="Meiryo" panose="020B0604030504040204" pitchFamily="34" charset="-128"/>
                <a:ea typeface="Meiryo" panose="020B0604030504040204" pitchFamily="34" charset="-128"/>
              </a:rPr>
              <a:t>質問の焦点</a:t>
            </a:r>
            <a:endParaRPr lang="en-US" sz="4400" dirty="0">
              <a:latin typeface="Meiryo" panose="020B0604030504040204" pitchFamily="34" charset="-128"/>
              <a:ea typeface="Meiryo" panose="020B0604030504040204" pitchFamily="34" charset="-128"/>
            </a:endParaRPr>
          </a:p>
        </p:txBody>
      </p:sp>
      <p:sp>
        <p:nvSpPr>
          <p:cNvPr id="346" name="Shape 346"/>
          <p:cNvSpPr txBox="1"/>
          <p:nvPr/>
        </p:nvSpPr>
        <p:spPr>
          <a:xfrm>
            <a:off x="790575" y="2698750"/>
            <a:ext cx="7264399" cy="10160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6000">
                <a:solidFill>
                  <a:schemeClr val="dk1"/>
                </a:solidFill>
                <a:latin typeface="Rockwell"/>
                <a:ea typeface="Rockwell"/>
                <a:cs typeface="Rockwell"/>
                <a:sym typeface="Rockwell"/>
              </a:rPr>
              <a:t>24 = ☺ + ☺ + ☺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Shape 351"/>
          <p:cNvSpPr txBox="1">
            <a:spLocks noGrp="1"/>
          </p:cNvSpPr>
          <p:nvPr>
            <p:ph type="title"/>
          </p:nvPr>
        </p:nvSpPr>
        <p:spPr>
          <a:xfrm>
            <a:off x="498474" y="484093"/>
            <a:ext cx="7556312" cy="1116105"/>
          </a:xfrm>
          <a:prstGeom prst="rect">
            <a:avLst/>
          </a:prstGeom>
          <a:noFill/>
          <a:ln>
            <a:noFill/>
          </a:ln>
        </p:spPr>
        <p:txBody>
          <a:bodyPr lIns="91425" tIns="45700" rIns="91425" bIns="45700" anchor="t" anchorCtr="0">
            <a:noAutofit/>
          </a:bodyPr>
          <a:lstStyle/>
          <a:p>
            <a:pPr lvl="0" rtl="0">
              <a:spcBef>
                <a:spcPts val="0"/>
              </a:spcBef>
              <a:buClr>
                <a:schemeClr val="accent1"/>
              </a:buClr>
              <a:buSzPct val="25000"/>
              <a:buFont typeface="Rockwell"/>
              <a:buNone/>
            </a:pPr>
            <a:r>
              <a:rPr lang="en-US" sz="4000" dirty="0" err="1">
                <a:latin typeface="Meiryo" panose="020B0604030504040204" pitchFamily="34" charset="-128"/>
                <a:ea typeface="Meiryo" panose="020B0604030504040204" pitchFamily="34" charset="-128"/>
              </a:rPr>
              <a:t>生徒の質問</a:t>
            </a:r>
            <a:endParaRPr lang="en-US" sz="4000" dirty="0">
              <a:latin typeface="Meiryo" panose="020B0604030504040204" pitchFamily="34" charset="-128"/>
              <a:ea typeface="Meiryo" panose="020B0604030504040204" pitchFamily="34" charset="-128"/>
            </a:endParaRPr>
          </a:p>
          <a:p>
            <a:pPr marL="0" marR="0" lvl="0" indent="0" algn="l" rtl="0">
              <a:spcBef>
                <a:spcPts val="0"/>
              </a:spcBef>
              <a:buClr>
                <a:schemeClr val="accent1"/>
              </a:buClr>
              <a:buSzPct val="25000"/>
              <a:buFont typeface="Rockwell"/>
              <a:buNone/>
            </a:pPr>
            <a:endParaRPr sz="4400" dirty="0"/>
          </a:p>
        </p:txBody>
      </p:sp>
      <p:sp>
        <p:nvSpPr>
          <p:cNvPr id="352" name="Shape 352"/>
          <p:cNvSpPr txBox="1">
            <a:spLocks noGrp="1"/>
          </p:cNvSpPr>
          <p:nvPr>
            <p:ph type="body" idx="1"/>
          </p:nvPr>
        </p:nvSpPr>
        <p:spPr>
          <a:xfrm>
            <a:off x="370081" y="1633536"/>
            <a:ext cx="4626000" cy="4434000"/>
          </a:xfrm>
          <a:prstGeom prst="rect">
            <a:avLst/>
          </a:prstGeom>
          <a:noFill/>
          <a:ln>
            <a:noFill/>
          </a:ln>
        </p:spPr>
        <p:txBody>
          <a:bodyPr lIns="91425" tIns="45700" rIns="91425" bIns="45700" anchor="t" anchorCtr="0">
            <a:noAutofit/>
          </a:bodyPr>
          <a:lstStyle/>
          <a:p>
            <a:pPr marL="341312" lvl="0" rtl="0">
              <a:spcBef>
                <a:spcPts val="0"/>
              </a:spcBef>
              <a:buClr>
                <a:schemeClr val="accent1"/>
              </a:buClr>
              <a:buSzPct val="75000"/>
              <a:buFont typeface="Calibri"/>
              <a:buAutoNum type="arabicPeriod"/>
            </a:pPr>
            <a:r>
              <a:rPr lang="en-US" dirty="0">
                <a:solidFill>
                  <a:schemeClr val="dk1"/>
                </a:solidFill>
                <a:latin typeface="Meiryo" panose="020B0604030504040204" pitchFamily="34" charset="-128"/>
                <a:ea typeface="Meiryo" panose="020B0604030504040204" pitchFamily="34" charset="-128"/>
              </a:rPr>
              <a:t>なぜ24が先に来ているの?</a:t>
            </a:r>
          </a:p>
          <a:p>
            <a:pPr marL="341312" lvl="0" rtl="0">
              <a:spcBef>
                <a:spcPts val="600"/>
              </a:spcBef>
              <a:buClr>
                <a:schemeClr val="accent1"/>
              </a:buClr>
              <a:buSzPct val="75000"/>
              <a:buFont typeface="Calibri"/>
              <a:buAutoNum type="arabicPeriod"/>
            </a:pPr>
            <a:r>
              <a:rPr lang="en-US" dirty="0" err="1">
                <a:solidFill>
                  <a:schemeClr val="dk1"/>
                </a:solidFill>
                <a:latin typeface="Meiryo" panose="020B0604030504040204" pitchFamily="34" charset="-128"/>
                <a:ea typeface="Meiryo" panose="020B0604030504040204" pitchFamily="34" charset="-128"/>
              </a:rPr>
              <a:t>スマイルマークは何を意味しているの</a:t>
            </a:r>
            <a:r>
              <a:rPr lang="en-US" dirty="0">
                <a:solidFill>
                  <a:schemeClr val="dk1"/>
                </a:solidFill>
                <a:latin typeface="Meiryo" panose="020B0604030504040204" pitchFamily="34" charset="-128"/>
                <a:ea typeface="Meiryo" panose="020B0604030504040204" pitchFamily="34" charset="-128"/>
              </a:rPr>
              <a:t>?</a:t>
            </a:r>
          </a:p>
          <a:p>
            <a:pPr marL="341312" lvl="0" rtl="0">
              <a:spcBef>
                <a:spcPts val="600"/>
              </a:spcBef>
              <a:buClr>
                <a:schemeClr val="accent1"/>
              </a:buClr>
              <a:buSzPct val="75000"/>
              <a:buFont typeface="Calibri"/>
              <a:buAutoNum type="arabicPeriod"/>
            </a:pPr>
            <a:r>
              <a:rPr lang="en-US" b="1" dirty="0">
                <a:solidFill>
                  <a:schemeClr val="dk1"/>
                </a:solidFill>
                <a:latin typeface="Meiryo" panose="020B0604030504040204" pitchFamily="34" charset="-128"/>
                <a:ea typeface="Meiryo" panose="020B0604030504040204" pitchFamily="34" charset="-128"/>
              </a:rPr>
              <a:t>なぜ3つスマイルマークがあるのか?</a:t>
            </a:r>
          </a:p>
          <a:p>
            <a:pPr marL="341312" lvl="0" rtl="0">
              <a:spcBef>
                <a:spcPts val="600"/>
              </a:spcBef>
              <a:buClr>
                <a:schemeClr val="accent1"/>
              </a:buClr>
              <a:buSzPct val="75000"/>
              <a:buFont typeface="Calibri"/>
              <a:buAutoNum type="arabicPeriod"/>
            </a:pPr>
            <a:r>
              <a:rPr lang="en-US" dirty="0" err="1">
                <a:solidFill>
                  <a:schemeClr val="dk1"/>
                </a:solidFill>
                <a:latin typeface="Meiryo" panose="020B0604030504040204" pitchFamily="34" charset="-128"/>
                <a:ea typeface="Meiryo" panose="020B0604030504040204" pitchFamily="34" charset="-128"/>
              </a:rPr>
              <a:t>これをどうやって解いたらいいの</a:t>
            </a:r>
            <a:r>
              <a:rPr lang="en-US" dirty="0">
                <a:solidFill>
                  <a:schemeClr val="dk1"/>
                </a:solidFill>
                <a:latin typeface="Meiryo" panose="020B0604030504040204" pitchFamily="34" charset="-128"/>
                <a:ea typeface="Meiryo" panose="020B0604030504040204" pitchFamily="34" charset="-128"/>
              </a:rPr>
              <a:t>?</a:t>
            </a:r>
          </a:p>
          <a:p>
            <a:pPr marL="341312" lvl="0" rtl="0">
              <a:spcBef>
                <a:spcPts val="600"/>
              </a:spcBef>
              <a:buClr>
                <a:schemeClr val="accent1"/>
              </a:buClr>
              <a:buSzPct val="75000"/>
              <a:buFont typeface="Calibri"/>
              <a:buAutoNum type="arabicPeriod"/>
            </a:pPr>
            <a:r>
              <a:rPr lang="en-US" dirty="0">
                <a:solidFill>
                  <a:schemeClr val="dk1"/>
                </a:solidFill>
                <a:latin typeface="Meiryo" panose="020B0604030504040204" pitchFamily="34" charset="-128"/>
                <a:ea typeface="Meiryo" panose="020B0604030504040204" pitchFamily="34" charset="-128"/>
              </a:rPr>
              <a:t>答えは12?</a:t>
            </a:r>
          </a:p>
          <a:p>
            <a:pPr marL="341312" lvl="0" rtl="0">
              <a:spcBef>
                <a:spcPts val="600"/>
              </a:spcBef>
              <a:buClr>
                <a:schemeClr val="accent1"/>
              </a:buClr>
              <a:buSzPct val="75000"/>
              <a:buFont typeface="Calibri"/>
              <a:buAutoNum type="arabicPeriod"/>
            </a:pPr>
            <a:r>
              <a:rPr lang="en-US" dirty="0" err="1">
                <a:solidFill>
                  <a:schemeClr val="dk1"/>
                </a:solidFill>
                <a:latin typeface="Meiryo" panose="020B0604030504040204" pitchFamily="34" charset="-128"/>
                <a:ea typeface="Meiryo" panose="020B0604030504040204" pitchFamily="34" charset="-128"/>
              </a:rPr>
              <a:t>スマイルマークに数字をなんでもいれていいの</a:t>
            </a:r>
            <a:r>
              <a:rPr lang="en-US" dirty="0">
                <a:solidFill>
                  <a:schemeClr val="dk1"/>
                </a:solidFill>
                <a:latin typeface="Meiryo" panose="020B0604030504040204" pitchFamily="34" charset="-128"/>
                <a:ea typeface="Meiryo" panose="020B0604030504040204" pitchFamily="34" charset="-128"/>
              </a:rPr>
              <a:t>?</a:t>
            </a:r>
          </a:p>
          <a:p>
            <a:pPr marL="341312" lvl="0" rtl="0">
              <a:spcBef>
                <a:spcPts val="600"/>
              </a:spcBef>
              <a:buClr>
                <a:schemeClr val="accent1"/>
              </a:buClr>
              <a:buSzPct val="75000"/>
              <a:buFont typeface="Calibri"/>
              <a:buAutoNum type="arabicPeriod"/>
            </a:pPr>
            <a:r>
              <a:rPr lang="en-US" b="1" dirty="0">
                <a:solidFill>
                  <a:schemeClr val="dk1"/>
                </a:solidFill>
                <a:latin typeface="Meiryo" panose="020B0604030504040204" pitchFamily="34" charset="-128"/>
                <a:ea typeface="Meiryo" panose="020B0604030504040204" pitchFamily="34" charset="-128"/>
              </a:rPr>
              <a:t>3つのスマイルマークは何か意味があるの？</a:t>
            </a:r>
          </a:p>
          <a:p>
            <a:pPr marL="341312" lvl="0" rtl="0">
              <a:spcBef>
                <a:spcPts val="600"/>
              </a:spcBef>
              <a:buClr>
                <a:schemeClr val="accent1"/>
              </a:buClr>
              <a:buSzPct val="75000"/>
              <a:buFont typeface="Calibri"/>
              <a:buAutoNum type="arabicPeriod"/>
            </a:pPr>
            <a:r>
              <a:rPr lang="en-US" b="1" dirty="0" err="1">
                <a:solidFill>
                  <a:schemeClr val="dk1"/>
                </a:solidFill>
                <a:latin typeface="Meiryo" panose="020B0604030504040204" pitchFamily="34" charset="-128"/>
                <a:ea typeface="Meiryo" panose="020B0604030504040204" pitchFamily="34" charset="-128"/>
              </a:rPr>
              <a:t>スマイルマークが同じだからあてはまる数字も同じ</a:t>
            </a:r>
            <a:r>
              <a:rPr lang="en-US" b="1" dirty="0">
                <a:solidFill>
                  <a:schemeClr val="dk1"/>
                </a:solidFill>
                <a:latin typeface="Meiryo" panose="020B0604030504040204" pitchFamily="34" charset="-128"/>
                <a:ea typeface="Meiryo" panose="020B0604030504040204" pitchFamily="34" charset="-128"/>
              </a:rPr>
              <a:t>？</a:t>
            </a:r>
          </a:p>
          <a:p>
            <a:pPr marL="341312" lvl="0" rtl="0">
              <a:spcBef>
                <a:spcPts val="600"/>
              </a:spcBef>
              <a:buClr>
                <a:schemeClr val="accent1"/>
              </a:buClr>
              <a:buSzPct val="75000"/>
              <a:buFont typeface="Calibri"/>
              <a:buAutoNum type="arabicPeriod"/>
            </a:pPr>
            <a:r>
              <a:rPr lang="en-US" dirty="0" err="1" smtClean="0">
                <a:solidFill>
                  <a:schemeClr val="dk1"/>
                </a:solidFill>
                <a:latin typeface="Meiryo" panose="020B0604030504040204" pitchFamily="34" charset="-128"/>
                <a:ea typeface="Meiryo" panose="020B0604030504040204" pitchFamily="34" charset="-128"/>
              </a:rPr>
              <a:t>どんな数字がここでは</a:t>
            </a:r>
            <a:r>
              <a:rPr lang="ja-JP" altLang="en-US" dirty="0" smtClean="0">
                <a:solidFill>
                  <a:schemeClr val="dk1"/>
                </a:solidFill>
                <a:latin typeface="Meiryo" panose="020B0604030504040204" pitchFamily="34" charset="-128"/>
                <a:ea typeface="Meiryo" panose="020B0604030504040204" pitchFamily="34" charset="-128"/>
              </a:rPr>
              <a:t>使える</a:t>
            </a:r>
            <a:r>
              <a:rPr lang="en-US" dirty="0" smtClean="0">
                <a:solidFill>
                  <a:schemeClr val="dk1"/>
                </a:solidFill>
                <a:latin typeface="Meiryo" panose="020B0604030504040204" pitchFamily="34" charset="-128"/>
                <a:ea typeface="Meiryo" panose="020B0604030504040204" pitchFamily="34" charset="-128"/>
              </a:rPr>
              <a:t>の</a:t>
            </a:r>
            <a:r>
              <a:rPr lang="en-US" dirty="0">
                <a:solidFill>
                  <a:schemeClr val="dk1"/>
                </a:solidFill>
                <a:latin typeface="Meiryo" panose="020B0604030504040204" pitchFamily="34" charset="-128"/>
                <a:ea typeface="Meiryo" panose="020B0604030504040204" pitchFamily="34" charset="-128"/>
              </a:rPr>
              <a:t>？</a:t>
            </a:r>
          </a:p>
          <a:p>
            <a:pPr marL="0" marR="0" lvl="0" indent="0" algn="l" rtl="0">
              <a:lnSpc>
                <a:spcPct val="90000"/>
              </a:lnSpc>
              <a:spcBef>
                <a:spcPts val="600"/>
              </a:spcBef>
              <a:buNone/>
            </a:pPr>
            <a:endParaRPr dirty="0">
              <a:solidFill>
                <a:schemeClr val="dk1"/>
              </a:solidFill>
              <a:latin typeface="Meiryo" panose="020B0604030504040204" pitchFamily="34" charset="-128"/>
              <a:ea typeface="Meiryo" panose="020B0604030504040204" pitchFamily="34" charset="-128"/>
            </a:endParaRPr>
          </a:p>
        </p:txBody>
      </p:sp>
      <p:sp>
        <p:nvSpPr>
          <p:cNvPr id="353" name="Shape 353"/>
          <p:cNvSpPr txBox="1"/>
          <p:nvPr/>
        </p:nvSpPr>
        <p:spPr>
          <a:xfrm>
            <a:off x="5097155" y="1897236"/>
            <a:ext cx="3619500" cy="4170300"/>
          </a:xfrm>
          <a:prstGeom prst="rect">
            <a:avLst/>
          </a:prstGeom>
          <a:noFill/>
          <a:ln>
            <a:noFill/>
          </a:ln>
        </p:spPr>
        <p:txBody>
          <a:bodyPr lIns="91425" tIns="45700" rIns="91425" bIns="45700" anchor="t" anchorCtr="0">
            <a:noAutofit/>
          </a:bodyPr>
          <a:lstStyle/>
          <a:p>
            <a:pPr marL="457200" lvl="0" indent="-457200" rtl="0">
              <a:spcBef>
                <a:spcPts val="0"/>
              </a:spcBef>
              <a:buClr>
                <a:schemeClr val="accent1"/>
              </a:buClr>
              <a:buSzPct val="75000"/>
              <a:buFont typeface="Rockwell"/>
              <a:buAutoNum type="arabicPeriod" startAt="10"/>
            </a:pPr>
            <a:r>
              <a:rPr lang="en-US" sz="2000" dirty="0">
                <a:solidFill>
                  <a:schemeClr val="dk1"/>
                </a:solidFill>
                <a:latin typeface="Meiryo" panose="020B0604030504040204" pitchFamily="34" charset="-128"/>
                <a:ea typeface="Meiryo" panose="020B0604030504040204" pitchFamily="34" charset="-128"/>
                <a:cs typeface="Rockwell"/>
                <a:sym typeface="Rockwell"/>
              </a:rPr>
              <a:t>24はすごくハッピーな数字って意味？?</a:t>
            </a:r>
          </a:p>
          <a:p>
            <a:pPr marL="457200" lvl="0" indent="-457200" rtl="0">
              <a:spcBef>
                <a:spcPts val="600"/>
              </a:spcBef>
              <a:buClr>
                <a:schemeClr val="accent1"/>
              </a:buClr>
              <a:buSzPct val="75000"/>
              <a:buFont typeface="Rockwell"/>
              <a:buAutoNum type="arabicPeriod" startAt="10"/>
            </a:pPr>
            <a:r>
              <a:rPr lang="en-US" sz="2000" b="1" dirty="0">
                <a:solidFill>
                  <a:schemeClr val="dk1"/>
                </a:solidFill>
                <a:latin typeface="Meiryo" panose="020B0604030504040204" pitchFamily="34" charset="-128"/>
                <a:ea typeface="Meiryo" panose="020B0604030504040204" pitchFamily="34" charset="-128"/>
                <a:cs typeface="Rockwell"/>
                <a:sym typeface="Rockwell"/>
              </a:rPr>
              <a:t>スマイルマークをそれぞれ8に置き換えることはできる？</a:t>
            </a:r>
          </a:p>
          <a:p>
            <a:pPr marL="457200" lvl="0" indent="-457200" rtl="0">
              <a:spcBef>
                <a:spcPts val="600"/>
              </a:spcBef>
              <a:buClr>
                <a:schemeClr val="accent1"/>
              </a:buClr>
              <a:buSzPct val="75000"/>
              <a:buFont typeface="Calibri"/>
              <a:buAutoNum type="arabicPeriod" startAt="10"/>
            </a:pPr>
            <a:r>
              <a:rPr lang="en-US" sz="2000" dirty="0" err="1">
                <a:solidFill>
                  <a:schemeClr val="dk1"/>
                </a:solidFill>
                <a:latin typeface="Meiryo" panose="020B0604030504040204" pitchFamily="34" charset="-128"/>
                <a:ea typeface="Meiryo" panose="020B0604030504040204" pitchFamily="34" charset="-128"/>
                <a:cs typeface="Rockwell"/>
                <a:sym typeface="Rockwell"/>
              </a:rPr>
              <a:t>他の数字は当てはまる</a:t>
            </a:r>
            <a:r>
              <a:rPr lang="en-US" sz="2000" dirty="0">
                <a:solidFill>
                  <a:schemeClr val="dk1"/>
                </a:solidFill>
                <a:latin typeface="Meiryo" panose="020B0604030504040204" pitchFamily="34" charset="-128"/>
                <a:ea typeface="Meiryo" panose="020B0604030504040204" pitchFamily="34" charset="-128"/>
                <a:cs typeface="Rockwell"/>
                <a:sym typeface="Rockwell"/>
              </a:rPr>
              <a:t>?</a:t>
            </a:r>
          </a:p>
          <a:p>
            <a:pPr marL="457200" lvl="0" indent="-457200" rtl="0">
              <a:spcBef>
                <a:spcPts val="600"/>
              </a:spcBef>
              <a:buClr>
                <a:schemeClr val="accent1"/>
              </a:buClr>
              <a:buSzPct val="75000"/>
              <a:buFont typeface="Calibri"/>
              <a:buAutoNum type="arabicPeriod" startAt="10"/>
            </a:pPr>
            <a:r>
              <a:rPr lang="en-US" sz="2000" dirty="0" err="1">
                <a:solidFill>
                  <a:schemeClr val="dk1"/>
                </a:solidFill>
                <a:latin typeface="Meiryo" panose="020B0604030504040204" pitchFamily="34" charset="-128"/>
                <a:ea typeface="Meiryo" panose="020B0604030504040204" pitchFamily="34" charset="-128"/>
                <a:cs typeface="Rockwell"/>
                <a:sym typeface="Rockwell"/>
              </a:rPr>
              <a:t>どんな数字でも大丈夫</a:t>
            </a:r>
            <a:r>
              <a:rPr lang="en-US" sz="2000" dirty="0">
                <a:solidFill>
                  <a:schemeClr val="dk1"/>
                </a:solidFill>
                <a:latin typeface="Meiryo" panose="020B0604030504040204" pitchFamily="34" charset="-128"/>
                <a:ea typeface="Meiryo" panose="020B0604030504040204" pitchFamily="34" charset="-128"/>
                <a:cs typeface="Rockwell"/>
                <a:sym typeface="Rockwell"/>
              </a:rPr>
              <a:t>?</a:t>
            </a:r>
          </a:p>
          <a:p>
            <a:pPr marL="457200" lvl="0" indent="-457200" rtl="0">
              <a:spcBef>
                <a:spcPts val="600"/>
              </a:spcBef>
              <a:buClr>
                <a:schemeClr val="accent1"/>
              </a:buClr>
              <a:buSzPct val="75000"/>
              <a:buFont typeface="Calibri"/>
              <a:buAutoNum type="arabicPeriod" startAt="10"/>
            </a:pPr>
            <a:r>
              <a:rPr lang="en-US" sz="2000" b="1" dirty="0" err="1">
                <a:solidFill>
                  <a:schemeClr val="dk1"/>
                </a:solidFill>
                <a:latin typeface="Meiryo" panose="020B0604030504040204" pitchFamily="34" charset="-128"/>
                <a:ea typeface="Meiryo" panose="020B0604030504040204" pitchFamily="34" charset="-128"/>
                <a:cs typeface="Rockwell"/>
                <a:sym typeface="Rockwell"/>
              </a:rPr>
              <a:t>いつもスマイルマークでないといけないの</a:t>
            </a:r>
            <a:r>
              <a:rPr lang="en-US" sz="2000" b="1" dirty="0">
                <a:solidFill>
                  <a:schemeClr val="dk1"/>
                </a:solidFill>
                <a:latin typeface="Meiryo" panose="020B0604030504040204" pitchFamily="34" charset="-128"/>
                <a:ea typeface="Meiryo" panose="020B0604030504040204" pitchFamily="34" charset="-128"/>
                <a:cs typeface="Rockwell"/>
                <a:sym typeface="Rockwell"/>
              </a:rPr>
              <a:t>?</a:t>
            </a:r>
          </a:p>
          <a:p>
            <a:pPr marL="457200" lvl="0" indent="-457200" rtl="0">
              <a:spcBef>
                <a:spcPts val="600"/>
              </a:spcBef>
              <a:buClr>
                <a:schemeClr val="accent1"/>
              </a:buClr>
              <a:buSzPct val="75000"/>
              <a:buFont typeface="Calibri"/>
              <a:buAutoNum type="arabicPeriod" startAt="10"/>
            </a:pPr>
            <a:r>
              <a:rPr lang="en-US" sz="2000" b="1" dirty="0">
                <a:solidFill>
                  <a:schemeClr val="dk1"/>
                </a:solidFill>
                <a:latin typeface="Meiryo" panose="020B0604030504040204" pitchFamily="34" charset="-128"/>
                <a:ea typeface="Meiryo" panose="020B0604030504040204" pitchFamily="34" charset="-128"/>
                <a:cs typeface="Rockwell"/>
                <a:sym typeface="Rockwell"/>
              </a:rPr>
              <a:t>いつも3つのものを使わないといけないの?</a:t>
            </a:r>
          </a:p>
          <a:p>
            <a:pPr marR="0" lvl="0" algn="l" rtl="0">
              <a:spcBef>
                <a:spcPts val="600"/>
              </a:spcBef>
              <a:buNone/>
            </a:pPr>
            <a:endParaRPr sz="2000" dirty="0">
              <a:latin typeface="Meiryo" panose="020B0604030504040204" pitchFamily="34" charset="-128"/>
              <a:ea typeface="Meiryo" panose="020B0604030504040204" pitchFamily="34" charset="-128"/>
              <a:cs typeface="Rockwell"/>
              <a:sym typeface="Rockwe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Shape 250"/>
          <p:cNvSpPr txBox="1">
            <a:spLocks noGrp="1"/>
          </p:cNvSpPr>
          <p:nvPr>
            <p:ph type="title"/>
          </p:nvPr>
        </p:nvSpPr>
        <p:spPr>
          <a:xfrm>
            <a:off x="368489" y="484101"/>
            <a:ext cx="8213486" cy="1399799"/>
          </a:xfrm>
          <a:prstGeom prst="rect">
            <a:avLst/>
          </a:prstGeom>
          <a:noFill/>
          <a:ln>
            <a:noFill/>
          </a:ln>
        </p:spPr>
        <p:txBody>
          <a:bodyPr lIns="91425" tIns="45700" rIns="91425" bIns="45700" anchor="t" anchorCtr="0">
            <a:noAutofit/>
          </a:bodyPr>
          <a:lstStyle/>
          <a:p>
            <a:pPr marL="0" marR="0" lvl="0" indent="0" algn="l" rtl="0">
              <a:spcBef>
                <a:spcPts val="0"/>
              </a:spcBef>
              <a:buClr>
                <a:schemeClr val="accent1"/>
              </a:buClr>
              <a:buSzPct val="25000"/>
              <a:buFont typeface="Rockwell"/>
              <a:buNone/>
            </a:pPr>
            <a:r>
              <a:rPr lang="en-US" sz="4400" dirty="0" smtClean="0">
                <a:latin typeface="Meiryo" panose="020B0604030504040204" pitchFamily="34" charset="-128"/>
                <a:ea typeface="Meiryo" panose="020B0604030504040204" pitchFamily="34" charset="-128"/>
              </a:rPr>
              <a:t>QFT</a:t>
            </a:r>
            <a:r>
              <a:rPr lang="ja-JP" altLang="en-US" sz="4400" dirty="0" smtClean="0">
                <a:latin typeface="Meiryo" panose="020B0604030504040204" pitchFamily="34" charset="-128"/>
                <a:ea typeface="Meiryo" panose="020B0604030504040204" pitchFamily="34" charset="-128"/>
              </a:rPr>
              <a:t>の</a:t>
            </a:r>
            <a:r>
              <a:rPr lang="en-US" sz="4400" dirty="0" err="1" smtClean="0">
                <a:latin typeface="Meiryo" panose="020B0604030504040204" pitchFamily="34" charset="-128"/>
                <a:ea typeface="Meiryo" panose="020B0604030504040204" pitchFamily="34" charset="-128"/>
              </a:rPr>
              <a:t>アート</a:t>
            </a:r>
            <a:r>
              <a:rPr lang="ja-JP" altLang="en-US" sz="4400" dirty="0" smtClean="0">
                <a:latin typeface="Meiryo" panose="020B0604030504040204" pitchFamily="34" charset="-128"/>
                <a:ea typeface="Meiryo" panose="020B0604030504040204" pitchFamily="34" charset="-128"/>
              </a:rPr>
              <a:t>的側面における</a:t>
            </a:r>
            <a:r>
              <a:rPr lang="en-US" altLang="ja-JP" sz="4400" dirty="0" smtClean="0">
                <a:latin typeface="Meiryo" panose="020B0604030504040204" pitchFamily="34" charset="-128"/>
                <a:ea typeface="Meiryo" panose="020B0604030504040204" pitchFamily="34" charset="-128"/>
              </a:rPr>
              <a:t/>
            </a:r>
            <a:br>
              <a:rPr lang="en-US" altLang="ja-JP" sz="4400" dirty="0" smtClean="0">
                <a:latin typeface="Meiryo" panose="020B0604030504040204" pitchFamily="34" charset="-128"/>
                <a:ea typeface="Meiryo" panose="020B0604030504040204" pitchFamily="34" charset="-128"/>
              </a:rPr>
            </a:br>
            <a:r>
              <a:rPr lang="en-US" sz="4400" dirty="0" smtClean="0">
                <a:latin typeface="Meiryo" panose="020B0604030504040204" pitchFamily="34" charset="-128"/>
                <a:ea typeface="Meiryo" panose="020B0604030504040204" pitchFamily="34" charset="-128"/>
              </a:rPr>
              <a:t>５</a:t>
            </a:r>
            <a:r>
              <a:rPr lang="ja-JP" altLang="en-US" sz="4400" dirty="0" smtClean="0">
                <a:latin typeface="Meiryo" panose="020B0604030504040204" pitchFamily="34" charset="-128"/>
                <a:ea typeface="Meiryo" panose="020B0604030504040204" pitchFamily="34" charset="-128"/>
              </a:rPr>
              <a:t>ステップ</a:t>
            </a:r>
            <a:endParaRPr lang="en-US" sz="4400" dirty="0">
              <a:latin typeface="Meiryo" panose="020B0604030504040204" pitchFamily="34" charset="-128"/>
              <a:ea typeface="Meiryo" panose="020B0604030504040204" pitchFamily="34" charset="-128"/>
            </a:endParaRPr>
          </a:p>
        </p:txBody>
      </p:sp>
      <p:sp>
        <p:nvSpPr>
          <p:cNvPr id="251" name="Shape 251"/>
          <p:cNvSpPr txBox="1">
            <a:spLocks noGrp="1"/>
          </p:cNvSpPr>
          <p:nvPr>
            <p:ph type="body" idx="1"/>
          </p:nvPr>
        </p:nvSpPr>
        <p:spPr>
          <a:xfrm>
            <a:off x="498475" y="2125402"/>
            <a:ext cx="8083500" cy="4329000"/>
          </a:xfrm>
          <a:prstGeom prst="rect">
            <a:avLst/>
          </a:prstGeom>
          <a:noFill/>
          <a:ln>
            <a:noFill/>
          </a:ln>
        </p:spPr>
        <p:txBody>
          <a:bodyPr lIns="91425" tIns="45700" rIns="91425" bIns="45700" anchor="t" anchorCtr="0">
            <a:noAutofit/>
          </a:bodyPr>
          <a:lstStyle/>
          <a:p>
            <a:pPr marL="742950" lvl="0" indent="-742950" rtl="0">
              <a:spcBef>
                <a:spcPts val="0"/>
              </a:spcBef>
              <a:buClr>
                <a:schemeClr val="accent1"/>
              </a:buClr>
              <a:buSzPct val="75000"/>
              <a:buFont typeface="Rockwell"/>
              <a:buAutoNum type="arabicPeriod"/>
            </a:pPr>
            <a:r>
              <a:rPr lang="en-US" altLang="ja-JP" sz="3600" dirty="0" smtClean="0">
                <a:solidFill>
                  <a:schemeClr val="dk1"/>
                </a:solidFill>
                <a:latin typeface="Meiryo" panose="020B0604030504040204" pitchFamily="34" charset="-128"/>
                <a:ea typeface="Meiryo" panose="020B0604030504040204" pitchFamily="34" charset="-128"/>
              </a:rPr>
              <a:t>QFT</a:t>
            </a:r>
            <a:r>
              <a:rPr lang="ja-JP" altLang="en-US" sz="3600" dirty="0" smtClean="0">
                <a:solidFill>
                  <a:schemeClr val="dk1"/>
                </a:solidFill>
                <a:latin typeface="Meiryo" panose="020B0604030504040204" pitchFamily="34" charset="-128"/>
                <a:ea typeface="Meiryo" panose="020B0604030504040204" pitchFamily="34" charset="-128"/>
              </a:rPr>
              <a:t> </a:t>
            </a:r>
            <a:r>
              <a:rPr lang="en-US" sz="3600" dirty="0" err="1" smtClean="0">
                <a:solidFill>
                  <a:schemeClr val="dk1"/>
                </a:solidFill>
                <a:latin typeface="Meiryo" panose="020B0604030504040204" pitchFamily="34" charset="-128"/>
                <a:ea typeface="Meiryo" panose="020B0604030504040204" pitchFamily="34" charset="-128"/>
              </a:rPr>
              <a:t>を指導目標と学習目標に結びつける</a:t>
            </a:r>
            <a:endParaRPr lang="en-US" sz="3600" dirty="0">
              <a:solidFill>
                <a:schemeClr val="dk1"/>
              </a:solidFill>
              <a:latin typeface="Meiryo" panose="020B0604030504040204" pitchFamily="34" charset="-128"/>
              <a:ea typeface="Meiryo" panose="020B0604030504040204" pitchFamily="34" charset="-128"/>
            </a:endParaRPr>
          </a:p>
          <a:p>
            <a:pPr marL="742950" lvl="0" indent="-742950" rtl="0">
              <a:lnSpc>
                <a:spcPct val="150000"/>
              </a:lnSpc>
              <a:spcBef>
                <a:spcPts val="0"/>
              </a:spcBef>
              <a:buClr>
                <a:schemeClr val="accent1"/>
              </a:buClr>
              <a:buSzPct val="75000"/>
              <a:buFont typeface="Rockwell"/>
              <a:buAutoNum type="arabicPeriod"/>
            </a:pPr>
            <a:r>
              <a:rPr lang="en-US" sz="3600" dirty="0" err="1">
                <a:solidFill>
                  <a:schemeClr val="dk1"/>
                </a:solidFill>
                <a:latin typeface="Meiryo" panose="020B0604030504040204" pitchFamily="34" charset="-128"/>
                <a:ea typeface="Meiryo" panose="020B0604030504040204" pitchFamily="34" charset="-128"/>
              </a:rPr>
              <a:t>質問の焦点づくり</a:t>
            </a:r>
            <a:endParaRPr lang="en-US" sz="3600" dirty="0">
              <a:solidFill>
                <a:schemeClr val="dk1"/>
              </a:solidFill>
              <a:latin typeface="Meiryo" panose="020B0604030504040204" pitchFamily="34" charset="-128"/>
              <a:ea typeface="Meiryo" panose="020B0604030504040204" pitchFamily="34" charset="-128"/>
            </a:endParaRPr>
          </a:p>
          <a:p>
            <a:pPr marL="742950" lvl="0" indent="-742950" rtl="0">
              <a:lnSpc>
                <a:spcPct val="150000"/>
              </a:lnSpc>
              <a:spcBef>
                <a:spcPts val="0"/>
              </a:spcBef>
              <a:buClr>
                <a:schemeClr val="accent1"/>
              </a:buClr>
              <a:buSzPct val="75000"/>
              <a:buFont typeface="Rockwell"/>
              <a:buAutoNum type="arabicPeriod"/>
            </a:pPr>
            <a:r>
              <a:rPr lang="en-US" sz="3600" b="1" dirty="0" err="1">
                <a:solidFill>
                  <a:schemeClr val="dk1"/>
                </a:solidFill>
                <a:latin typeface="Meiryo" panose="020B0604030504040204" pitchFamily="34" charset="-128"/>
                <a:ea typeface="Meiryo" panose="020B0604030504040204" pitchFamily="34" charset="-128"/>
              </a:rPr>
              <a:t>優先順位づけの指示</a:t>
            </a:r>
            <a:endParaRPr lang="en-US" sz="3600" b="1" dirty="0">
              <a:solidFill>
                <a:schemeClr val="dk1"/>
              </a:solidFill>
              <a:latin typeface="Meiryo" panose="020B0604030504040204" pitchFamily="34" charset="-128"/>
              <a:ea typeface="Meiryo" panose="020B0604030504040204" pitchFamily="34" charset="-128"/>
            </a:endParaRPr>
          </a:p>
          <a:p>
            <a:pPr marL="742950" lvl="0" indent="-742950" rtl="0">
              <a:lnSpc>
                <a:spcPct val="150000"/>
              </a:lnSpc>
              <a:spcBef>
                <a:spcPts val="0"/>
              </a:spcBef>
              <a:buClr>
                <a:schemeClr val="accent1"/>
              </a:buClr>
              <a:buSzPct val="75000"/>
              <a:buFont typeface="Rockwell"/>
              <a:buAutoNum type="arabicPeriod"/>
            </a:pPr>
            <a:r>
              <a:rPr lang="en-US" sz="3600" dirty="0" err="1">
                <a:solidFill>
                  <a:schemeClr val="dk1"/>
                </a:solidFill>
                <a:latin typeface="Meiryo" panose="020B0604030504040204" pitchFamily="34" charset="-128"/>
                <a:ea typeface="Meiryo" panose="020B0604030504040204" pitchFamily="34" charset="-128"/>
              </a:rPr>
              <a:t>振り返りの質問</a:t>
            </a:r>
            <a:endParaRPr lang="en-US" sz="3600" dirty="0">
              <a:solidFill>
                <a:schemeClr val="dk1"/>
              </a:solidFill>
              <a:latin typeface="Meiryo" panose="020B0604030504040204" pitchFamily="34" charset="-128"/>
              <a:ea typeface="Meiryo" panose="020B0604030504040204" pitchFamily="34" charset="-128"/>
            </a:endParaRPr>
          </a:p>
          <a:p>
            <a:pPr marL="742950" lvl="0" indent="-742950" rtl="0">
              <a:lnSpc>
                <a:spcPct val="150000"/>
              </a:lnSpc>
              <a:spcBef>
                <a:spcPts val="0"/>
              </a:spcBef>
              <a:buClr>
                <a:schemeClr val="accent1"/>
              </a:buClr>
              <a:buSzPct val="75000"/>
              <a:buFont typeface="Rockwell"/>
              <a:buAutoNum type="arabicPeriod"/>
            </a:pPr>
            <a:r>
              <a:rPr lang="en-US" sz="3600" dirty="0" err="1">
                <a:solidFill>
                  <a:schemeClr val="dk1"/>
                </a:solidFill>
                <a:latin typeface="Meiryo" panose="020B0604030504040204" pitchFamily="34" charset="-128"/>
                <a:ea typeface="Meiryo" panose="020B0604030504040204" pitchFamily="34" charset="-128"/>
              </a:rPr>
              <a:t>ファシリテーション</a:t>
            </a:r>
            <a:endParaRPr lang="en-US" sz="3600" dirty="0">
              <a:solidFill>
                <a:schemeClr val="dk1"/>
              </a:solidFill>
              <a:latin typeface="Meiryo" panose="020B0604030504040204" pitchFamily="34" charset="-128"/>
              <a:ea typeface="Meiryo" panose="020B0604030504040204" pitchFamily="34" charset="-128"/>
            </a:endParaRPr>
          </a:p>
          <a:p>
            <a:pPr marL="0" marR="0" lvl="0" indent="0" algn="l" rtl="0">
              <a:lnSpc>
                <a:spcPct val="90000"/>
              </a:lnSpc>
              <a:spcBef>
                <a:spcPts val="2000"/>
              </a:spcBef>
              <a:buNone/>
            </a:pPr>
            <a:endParaRPr sz="3600" b="1" dirty="0">
              <a:solidFill>
                <a:srgbClr val="000000"/>
              </a:solidFill>
            </a:endParaRPr>
          </a:p>
        </p:txBody>
      </p:sp>
    </p:spTree>
    <p:extLst>
      <p:ext uri="{BB962C8B-B14F-4D97-AF65-F5344CB8AC3E}">
        <p14:creationId xmlns:p14="http://schemas.microsoft.com/office/powerpoint/2010/main" val="19109977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Shape 364"/>
          <p:cNvSpPr txBox="1">
            <a:spLocks noGrp="1"/>
          </p:cNvSpPr>
          <p:nvPr>
            <p:ph type="title"/>
          </p:nvPr>
        </p:nvSpPr>
        <p:spPr>
          <a:xfrm>
            <a:off x="498474" y="484093"/>
            <a:ext cx="7556400" cy="1116000"/>
          </a:xfrm>
          <a:prstGeom prst="rect">
            <a:avLst/>
          </a:prstGeom>
          <a:noFill/>
          <a:ln>
            <a:noFill/>
          </a:ln>
        </p:spPr>
        <p:txBody>
          <a:bodyPr lIns="91425" tIns="45700" rIns="91425" bIns="45700" anchor="t" anchorCtr="0">
            <a:noAutofit/>
          </a:bodyPr>
          <a:lstStyle/>
          <a:p>
            <a:pPr marL="0" marR="0" lvl="0" indent="0" algn="l" rtl="0">
              <a:spcBef>
                <a:spcPts val="0"/>
              </a:spcBef>
              <a:buClr>
                <a:schemeClr val="accent1"/>
              </a:buClr>
              <a:buSzPct val="25000"/>
              <a:buFont typeface="Rockwell"/>
              <a:buNone/>
            </a:pPr>
            <a:r>
              <a:rPr lang="en-US" sz="4000" dirty="0" err="1">
                <a:latin typeface="Meiryo" panose="020B0604030504040204" pitchFamily="34" charset="-128"/>
                <a:ea typeface="Meiryo" panose="020B0604030504040204" pitchFamily="34" charset="-128"/>
              </a:rPr>
              <a:t>優先順位づけの指示</a:t>
            </a:r>
            <a:endParaRPr lang="en-US" sz="4000" dirty="0">
              <a:latin typeface="Meiryo" panose="020B0604030504040204" pitchFamily="34" charset="-128"/>
              <a:ea typeface="Meiryo" panose="020B0604030504040204" pitchFamily="34" charset="-128"/>
            </a:endParaRPr>
          </a:p>
        </p:txBody>
      </p:sp>
      <p:sp>
        <p:nvSpPr>
          <p:cNvPr id="365" name="Shape 365"/>
          <p:cNvSpPr txBox="1">
            <a:spLocks noGrp="1"/>
          </p:cNvSpPr>
          <p:nvPr>
            <p:ph type="body" idx="1"/>
          </p:nvPr>
        </p:nvSpPr>
        <p:spPr>
          <a:xfrm>
            <a:off x="300251" y="2279449"/>
            <a:ext cx="8529850" cy="3357076"/>
          </a:xfrm>
          <a:prstGeom prst="rect">
            <a:avLst/>
          </a:prstGeom>
          <a:noFill/>
          <a:ln>
            <a:noFill/>
          </a:ln>
        </p:spPr>
        <p:txBody>
          <a:bodyPr lIns="91425" tIns="45700" rIns="91425" bIns="45700" anchor="t" anchorCtr="0">
            <a:noAutofit/>
          </a:bodyPr>
          <a:lstStyle/>
          <a:p>
            <a:pPr marL="0" marR="0" lvl="0" indent="0" algn="l" rtl="0">
              <a:lnSpc>
                <a:spcPct val="150000"/>
              </a:lnSpc>
              <a:spcBef>
                <a:spcPts val="0"/>
              </a:spcBef>
              <a:spcAft>
                <a:spcPts val="0"/>
              </a:spcAft>
              <a:buClr>
                <a:schemeClr val="accent1"/>
              </a:buClr>
              <a:buSzPct val="25000"/>
              <a:buFont typeface="Noto Sans Symbols"/>
              <a:buNone/>
            </a:pPr>
            <a:r>
              <a:rPr lang="en-US" sz="2800" b="1" dirty="0" err="1">
                <a:solidFill>
                  <a:srgbClr val="000000"/>
                </a:solidFill>
                <a:latin typeface="Meiryo" panose="020B0604030504040204" pitchFamily="34" charset="-128"/>
                <a:ea typeface="Meiryo" panose="020B0604030504040204" pitchFamily="34" charset="-128"/>
              </a:rPr>
              <a:t>自分の質問リストを見直してください</a:t>
            </a:r>
            <a:r>
              <a:rPr lang="en-US" sz="2800" b="1" i="0" u="none" strike="noStrike" cap="none" dirty="0">
                <a:solidFill>
                  <a:srgbClr val="000000"/>
                </a:solidFill>
                <a:latin typeface="Meiryo" panose="020B0604030504040204" pitchFamily="34" charset="-128"/>
                <a:ea typeface="Meiryo" panose="020B0604030504040204" pitchFamily="34" charset="-128"/>
                <a:sym typeface="Rockwell"/>
              </a:rPr>
              <a:t> </a:t>
            </a:r>
          </a:p>
          <a:p>
            <a:pPr marL="0" marR="0" lvl="0" indent="-44450" algn="l" rtl="0">
              <a:lnSpc>
                <a:spcPct val="150000"/>
              </a:lnSpc>
              <a:spcBef>
                <a:spcPts val="800"/>
              </a:spcBef>
              <a:spcAft>
                <a:spcPts val="0"/>
              </a:spcAft>
              <a:buClr>
                <a:schemeClr val="accent1"/>
              </a:buClr>
              <a:buSzPct val="100000"/>
              <a:buFont typeface="Noto Sans Symbols"/>
              <a:buChar char="■"/>
            </a:pPr>
            <a:r>
              <a:rPr lang="en-US" sz="2800" b="0" i="0" u="none" strike="noStrike" cap="none" dirty="0">
                <a:solidFill>
                  <a:srgbClr val="000000"/>
                </a:solidFill>
                <a:latin typeface="Meiryo" panose="020B0604030504040204" pitchFamily="34" charset="-128"/>
                <a:ea typeface="Meiryo" panose="020B0604030504040204" pitchFamily="34" charset="-128"/>
                <a:sym typeface="Rockwell"/>
              </a:rPr>
              <a:t> </a:t>
            </a:r>
            <a:r>
              <a:rPr lang="en-US" sz="2800" dirty="0">
                <a:solidFill>
                  <a:srgbClr val="000000"/>
                </a:solidFill>
                <a:latin typeface="Meiryo" panose="020B0604030504040204" pitchFamily="34" charset="-128"/>
                <a:ea typeface="Meiryo" panose="020B0604030504040204" pitchFamily="34" charset="-128"/>
              </a:rPr>
              <a:t>最も重要だと思う質問を３つ選んでください</a:t>
            </a:r>
            <a:r>
              <a:rPr lang="en-US" sz="2800" b="0" i="0" u="none" strike="noStrike" cap="none" dirty="0">
                <a:solidFill>
                  <a:srgbClr val="000000"/>
                </a:solidFill>
                <a:latin typeface="Meiryo" panose="020B0604030504040204" pitchFamily="34" charset="-128"/>
                <a:ea typeface="Meiryo" panose="020B0604030504040204" pitchFamily="34" charset="-128"/>
                <a:sym typeface="Rockwell"/>
              </a:rPr>
              <a:t> </a:t>
            </a:r>
          </a:p>
          <a:p>
            <a:pPr marL="0" marR="0" lvl="0" indent="-63500" algn="l" rtl="0">
              <a:lnSpc>
                <a:spcPct val="150000"/>
              </a:lnSpc>
              <a:spcBef>
                <a:spcPts val="1400"/>
              </a:spcBef>
              <a:spcAft>
                <a:spcPts val="0"/>
              </a:spcAft>
              <a:buClr>
                <a:schemeClr val="accent1"/>
              </a:buClr>
              <a:buSzPct val="100000"/>
              <a:buFont typeface="Noto Sans Symbols"/>
              <a:buChar char="■"/>
            </a:pPr>
            <a:r>
              <a:rPr lang="en-US" sz="2800" b="0" i="0" u="none" strike="noStrike" cap="none" dirty="0">
                <a:solidFill>
                  <a:srgbClr val="000000"/>
                </a:solidFill>
                <a:latin typeface="Meiryo" panose="020B0604030504040204" pitchFamily="34" charset="-128"/>
                <a:ea typeface="Meiryo" panose="020B0604030504040204" pitchFamily="34" charset="-128"/>
                <a:sym typeface="Rockwell"/>
              </a:rPr>
              <a:t> </a:t>
            </a:r>
            <a:r>
              <a:rPr lang="en-US" sz="2800" dirty="0">
                <a:solidFill>
                  <a:srgbClr val="000000"/>
                </a:solidFill>
                <a:latin typeface="Meiryo" panose="020B0604030504040204" pitchFamily="34" charset="-128"/>
                <a:ea typeface="Meiryo" panose="020B0604030504040204" pitchFamily="34" charset="-128"/>
              </a:rPr>
              <a:t>３</a:t>
            </a:r>
            <a:r>
              <a:rPr lang="en-US" sz="2800" dirty="0" smtClean="0">
                <a:solidFill>
                  <a:srgbClr val="000000"/>
                </a:solidFill>
                <a:latin typeface="Meiryo" panose="020B0604030504040204" pitchFamily="34" charset="-128"/>
                <a:ea typeface="Meiryo" panose="020B0604030504040204" pitchFamily="34" charset="-128"/>
              </a:rPr>
              <a:t>つ選</a:t>
            </a:r>
            <a:r>
              <a:rPr lang="ja-JP" altLang="en-US" sz="2800" dirty="0" smtClean="0">
                <a:solidFill>
                  <a:srgbClr val="000000"/>
                </a:solidFill>
                <a:latin typeface="Meiryo" panose="020B0604030504040204" pitchFamily="34" charset="-128"/>
                <a:ea typeface="Meiryo" panose="020B0604030504040204" pitchFamily="34" charset="-128"/>
              </a:rPr>
              <a:t>ぶときに</a:t>
            </a:r>
            <a:r>
              <a:rPr lang="en-US" sz="2800" dirty="0" smtClean="0">
                <a:solidFill>
                  <a:srgbClr val="000000"/>
                </a:solidFill>
                <a:latin typeface="Meiryo" panose="020B0604030504040204" pitchFamily="34" charset="-128"/>
                <a:ea typeface="Meiryo" panose="020B0604030504040204" pitchFamily="34" charset="-128"/>
              </a:rPr>
              <a:t>、</a:t>
            </a:r>
            <a:r>
              <a:rPr lang="en-US" sz="2800" dirty="0" err="1" smtClean="0">
                <a:solidFill>
                  <a:srgbClr val="000000"/>
                </a:solidFill>
                <a:latin typeface="Meiryo" panose="020B0604030504040204" pitchFamily="34" charset="-128"/>
                <a:ea typeface="Meiryo" panose="020B0604030504040204" pitchFamily="34" charset="-128"/>
              </a:rPr>
              <a:t>質問の焦点に</a:t>
            </a:r>
            <a:r>
              <a:rPr lang="ja-JP" altLang="en-US" sz="2800" dirty="0" smtClean="0">
                <a:solidFill>
                  <a:srgbClr val="000000"/>
                </a:solidFill>
                <a:latin typeface="Meiryo" panose="020B0604030504040204" pitchFamily="34" charset="-128"/>
                <a:ea typeface="Meiryo" panose="020B0604030504040204" pitchFamily="34" charset="-128"/>
              </a:rPr>
              <a:t>留意して</a:t>
            </a:r>
            <a:r>
              <a:rPr lang="en-US" sz="2800" dirty="0" err="1" smtClean="0">
                <a:solidFill>
                  <a:srgbClr val="000000"/>
                </a:solidFill>
                <a:latin typeface="Meiryo" panose="020B0604030504040204" pitchFamily="34" charset="-128"/>
                <a:ea typeface="Meiryo" panose="020B0604030504040204" pitchFamily="34" charset="-128"/>
              </a:rPr>
              <a:t>ください</a:t>
            </a:r>
            <a:r>
              <a:rPr lang="en-US" sz="2800" b="0" i="0" u="none" strike="noStrike" cap="none" dirty="0" smtClean="0">
                <a:solidFill>
                  <a:srgbClr val="000000"/>
                </a:solidFill>
                <a:latin typeface="Rockwell"/>
                <a:ea typeface="Rockwell"/>
                <a:cs typeface="Rockwell"/>
                <a:sym typeface="Rockwell"/>
              </a:rPr>
              <a:t> </a:t>
            </a:r>
            <a:endParaRPr lang="en-US" sz="2800" b="0" i="0" u="none" strike="noStrike" cap="none" dirty="0">
              <a:solidFill>
                <a:srgbClr val="000000"/>
              </a:solidFill>
              <a:latin typeface="Rockwell"/>
              <a:ea typeface="Rockwell"/>
              <a:cs typeface="Rockwell"/>
              <a:sym typeface="Rockwell"/>
            </a:endParaRPr>
          </a:p>
          <a:p>
            <a:pPr marL="0" marR="0" lvl="0" indent="0" algn="ctr" rtl="0">
              <a:lnSpc>
                <a:spcPct val="150000"/>
              </a:lnSpc>
              <a:spcBef>
                <a:spcPts val="1400"/>
              </a:spcBef>
              <a:buClr>
                <a:schemeClr val="accent1"/>
              </a:buClr>
              <a:buSzPct val="25000"/>
              <a:buFont typeface="Noto Sans Symbols"/>
              <a:buNone/>
            </a:pPr>
            <a:endParaRPr sz="2800" b="0" u="none" strike="noStrike" cap="none" dirty="0">
              <a:solidFill>
                <a:srgbClr val="E69619"/>
              </a:solidFill>
              <a:latin typeface="Rockwell"/>
              <a:ea typeface="Rockwell"/>
              <a:cs typeface="Rockwell"/>
              <a:sym typeface="Rockwe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3"/>
        <p:cNvGrpSpPr/>
        <p:nvPr/>
      </p:nvGrpSpPr>
      <p:grpSpPr>
        <a:xfrm>
          <a:off x="0" y="0"/>
          <a:ext cx="0" cy="0"/>
          <a:chOff x="0" y="0"/>
          <a:chExt cx="0" cy="0"/>
        </a:xfrm>
      </p:grpSpPr>
      <p:sp>
        <p:nvSpPr>
          <p:cNvPr id="4" name="Shape 222"/>
          <p:cNvSpPr txBox="1"/>
          <p:nvPr/>
        </p:nvSpPr>
        <p:spPr>
          <a:xfrm>
            <a:off x="532643" y="801394"/>
            <a:ext cx="7737900" cy="6056606"/>
          </a:xfrm>
          <a:prstGeom prst="rect">
            <a:avLst/>
          </a:prstGeom>
          <a:noFill/>
          <a:ln>
            <a:noFill/>
          </a:ln>
        </p:spPr>
        <p:txBody>
          <a:bodyPr lIns="91425" tIns="45700" rIns="91425" bIns="45700" anchor="t" anchorCtr="0">
            <a:noAutofit/>
          </a:bodyPr>
          <a:lstStyle/>
          <a:p>
            <a:pPr lvl="0" rtl="0">
              <a:spcBef>
                <a:spcPts val="0"/>
              </a:spcBef>
              <a:buNone/>
            </a:pPr>
            <a:endParaRPr sz="2400" dirty="0">
              <a:solidFill>
                <a:srgbClr val="000000"/>
              </a:solidFill>
              <a:latin typeface="Meiryo"/>
              <a:ea typeface="Meiryo"/>
              <a:cs typeface="Meiryo"/>
              <a:sym typeface="Meiryo"/>
            </a:endParaRPr>
          </a:p>
          <a:p>
            <a:pPr lvl="0" rtl="0">
              <a:spcBef>
                <a:spcPts val="0"/>
              </a:spcBef>
              <a:buNone/>
            </a:pPr>
            <a:r>
              <a:rPr lang="ja-JP" altLang="en-US" sz="2400" dirty="0" smtClean="0">
                <a:latin typeface="Meiryo"/>
                <a:ea typeface="Meiryo"/>
                <a:cs typeface="Meiryo"/>
                <a:sym typeface="Meiryo"/>
              </a:rPr>
              <a:t>本</a:t>
            </a:r>
            <a:r>
              <a:rPr lang="ja-JP" altLang="en-US" sz="2400" dirty="0">
                <a:latin typeface="Meiryo"/>
                <a:ea typeface="Meiryo"/>
                <a:cs typeface="Meiryo"/>
                <a:sym typeface="Meiryo"/>
              </a:rPr>
              <a:t>資</a:t>
            </a:r>
            <a:r>
              <a:rPr lang="ja-JP" altLang="en-US" sz="2400" dirty="0" smtClean="0">
                <a:latin typeface="Meiryo"/>
                <a:ea typeface="Meiryo"/>
                <a:cs typeface="Meiryo"/>
                <a:sym typeface="Meiryo"/>
              </a:rPr>
              <a:t>料は、</a:t>
            </a:r>
            <a:r>
              <a:rPr lang="en-US" altLang="ja-JP" sz="2400" dirty="0" smtClean="0">
                <a:latin typeface="Meiryo"/>
                <a:ea typeface="Meiryo"/>
                <a:cs typeface="Meiryo"/>
                <a:sym typeface="Meiryo"/>
              </a:rPr>
              <a:t>2017</a:t>
            </a:r>
            <a:r>
              <a:rPr lang="ja-JP" altLang="en-US" sz="2400" dirty="0" smtClean="0">
                <a:latin typeface="Meiryo"/>
                <a:ea typeface="Meiryo"/>
                <a:cs typeface="Meiryo"/>
                <a:sym typeface="Meiryo"/>
              </a:rPr>
              <a:t>年</a:t>
            </a:r>
            <a:r>
              <a:rPr lang="en-US" altLang="ja-JP" sz="2400" dirty="0" smtClean="0">
                <a:latin typeface="Meiryo"/>
                <a:ea typeface="Meiryo"/>
                <a:cs typeface="Meiryo"/>
                <a:sym typeface="Meiryo"/>
              </a:rPr>
              <a:t>3</a:t>
            </a:r>
            <a:r>
              <a:rPr lang="ja-JP" altLang="en-US" sz="2400" dirty="0" smtClean="0">
                <a:latin typeface="Meiryo"/>
                <a:ea typeface="Meiryo"/>
                <a:cs typeface="Meiryo"/>
                <a:sym typeface="Meiryo"/>
              </a:rPr>
              <a:t>月に東京・京都で行われた</a:t>
            </a:r>
            <a:r>
              <a:rPr lang="en-US" altLang="ja-JP" sz="2400" dirty="0" smtClean="0">
                <a:latin typeface="Meiryo"/>
                <a:ea typeface="Meiryo"/>
                <a:cs typeface="Meiryo"/>
                <a:sym typeface="Meiryo"/>
              </a:rPr>
              <a:t>QFT</a:t>
            </a:r>
            <a:r>
              <a:rPr lang="ja-JP" altLang="en-US" sz="2400" dirty="0" smtClean="0">
                <a:latin typeface="Meiryo"/>
                <a:ea typeface="Meiryo"/>
                <a:cs typeface="Meiryo"/>
                <a:sym typeface="Meiryo"/>
              </a:rPr>
              <a:t>のトレーニングプログラムのものを加筆・修正したものです。</a:t>
            </a:r>
            <a:endParaRPr sz="2400" dirty="0">
              <a:solidFill>
                <a:srgbClr val="000000"/>
              </a:solidFill>
              <a:latin typeface="Meiryo"/>
              <a:ea typeface="Meiryo"/>
              <a:cs typeface="Meiryo"/>
              <a:sym typeface="Meiryo"/>
            </a:endParaRPr>
          </a:p>
          <a:p>
            <a:pPr lvl="0" rtl="0">
              <a:spcBef>
                <a:spcPts val="0"/>
              </a:spcBef>
              <a:buNone/>
            </a:pPr>
            <a:endParaRPr sz="2400" dirty="0">
              <a:solidFill>
                <a:srgbClr val="000000"/>
              </a:solidFill>
              <a:latin typeface="Meiryo"/>
              <a:ea typeface="Meiryo"/>
              <a:cs typeface="Meiryo"/>
              <a:sym typeface="Meiryo"/>
            </a:endParaRPr>
          </a:p>
          <a:p>
            <a:pPr lvl="0"/>
            <a:r>
              <a:rPr lang="en-US" sz="2400" dirty="0" err="1" smtClean="0">
                <a:solidFill>
                  <a:srgbClr val="000000"/>
                </a:solidFill>
                <a:latin typeface="Meiryo"/>
                <a:ea typeface="Meiryo"/>
                <a:cs typeface="Meiryo"/>
                <a:sym typeface="Meiryo"/>
              </a:rPr>
              <a:t>資料作成</a:t>
            </a:r>
            <a:r>
              <a:rPr lang="ja-JP" altLang="en-US" sz="2400" dirty="0" smtClean="0">
                <a:solidFill>
                  <a:srgbClr val="000000"/>
                </a:solidFill>
                <a:latin typeface="Meiryo"/>
                <a:ea typeface="Meiryo"/>
                <a:cs typeface="Meiryo"/>
                <a:sym typeface="Meiryo"/>
              </a:rPr>
              <a:t>には、</a:t>
            </a:r>
            <a:r>
              <a:rPr lang="en-US" sz="2400" dirty="0" err="1">
                <a:latin typeface="Meiryo"/>
                <a:ea typeface="Meiryo"/>
                <a:cs typeface="Meiryo"/>
                <a:sym typeface="Meiryo"/>
              </a:rPr>
              <a:t>サラ・ウェストブルック、大内朋子</a:t>
            </a:r>
            <a:endParaRPr lang="en-US" sz="2400" dirty="0">
              <a:latin typeface="Meiryo"/>
              <a:ea typeface="Meiryo"/>
              <a:cs typeface="Meiryo"/>
              <a:sym typeface="Meiryo"/>
            </a:endParaRPr>
          </a:p>
          <a:p>
            <a:pPr lvl="0"/>
            <a:r>
              <a:rPr lang="en-US" sz="2400" dirty="0" smtClean="0">
                <a:latin typeface="Meiryo"/>
                <a:ea typeface="Meiryo"/>
                <a:cs typeface="Meiryo"/>
                <a:sym typeface="Meiryo"/>
              </a:rPr>
              <a:t>（</a:t>
            </a:r>
            <a:r>
              <a:rPr lang="en-US" sz="2000" dirty="0">
                <a:latin typeface="Meiryo"/>
                <a:ea typeface="Meiryo"/>
                <a:cs typeface="Meiryo"/>
                <a:sym typeface="Meiryo"/>
              </a:rPr>
              <a:t>The Right Question </a:t>
            </a:r>
            <a:r>
              <a:rPr lang="en-US" sz="2000" dirty="0" err="1">
                <a:latin typeface="Meiryo"/>
                <a:ea typeface="Meiryo"/>
                <a:cs typeface="Meiryo"/>
                <a:sym typeface="Meiryo"/>
              </a:rPr>
              <a:t>Institute（RQI</a:t>
            </a:r>
            <a:r>
              <a:rPr lang="en-US" sz="2000" dirty="0">
                <a:latin typeface="Meiryo"/>
                <a:ea typeface="Meiryo"/>
                <a:cs typeface="Meiryo"/>
                <a:sym typeface="Meiryo"/>
              </a:rPr>
              <a:t>)、</a:t>
            </a:r>
            <a:r>
              <a:rPr lang="en-US" sz="2400" dirty="0" err="1">
                <a:latin typeface="Meiryo"/>
                <a:ea typeface="Meiryo"/>
                <a:cs typeface="Meiryo"/>
                <a:sym typeface="Meiryo"/>
              </a:rPr>
              <a:t>ボストン</a:t>
            </a:r>
            <a:r>
              <a:rPr lang="en-US" sz="2400" dirty="0" smtClean="0">
                <a:latin typeface="Meiryo"/>
                <a:ea typeface="Meiryo"/>
                <a:cs typeface="Meiryo"/>
                <a:sym typeface="Meiryo"/>
              </a:rPr>
              <a:t>）</a:t>
            </a:r>
            <a:r>
              <a:rPr lang="ja-JP" altLang="en-US" sz="2400" dirty="0" smtClean="0">
                <a:latin typeface="Meiryo"/>
                <a:ea typeface="Meiryo"/>
                <a:cs typeface="Meiryo"/>
                <a:sym typeface="Meiryo"/>
              </a:rPr>
              <a:t>、</a:t>
            </a:r>
            <a:endParaRPr lang="en-US" altLang="ja-JP" sz="2400" dirty="0" smtClean="0">
              <a:latin typeface="Meiryo"/>
              <a:ea typeface="Meiryo"/>
              <a:cs typeface="Meiryo"/>
              <a:sym typeface="Meiryo"/>
            </a:endParaRPr>
          </a:p>
          <a:p>
            <a:pPr lvl="0"/>
            <a:r>
              <a:rPr lang="ja-JP" altLang="en-US" sz="2400" dirty="0" smtClean="0">
                <a:latin typeface="Meiryo"/>
                <a:ea typeface="Meiryo"/>
                <a:cs typeface="Meiryo"/>
                <a:sym typeface="Meiryo"/>
              </a:rPr>
              <a:t>資料の翻訳には、大内に加え、佐藤賢一氏</a:t>
            </a:r>
            <a:r>
              <a:rPr lang="en-US" altLang="ja-JP" sz="2400" dirty="0" smtClean="0">
                <a:latin typeface="Meiryo"/>
                <a:ea typeface="Meiryo"/>
                <a:cs typeface="Meiryo"/>
                <a:sym typeface="Meiryo"/>
              </a:rPr>
              <a:t>(</a:t>
            </a:r>
            <a:r>
              <a:rPr lang="ja-JP" altLang="en-US" sz="2400" dirty="0" smtClean="0">
                <a:latin typeface="Meiryo"/>
                <a:ea typeface="Meiryo"/>
                <a:cs typeface="Meiryo"/>
                <a:sym typeface="Meiryo"/>
              </a:rPr>
              <a:t>京都産業大学、ハテナソン共創ラボ</a:t>
            </a:r>
            <a:r>
              <a:rPr lang="en-US" altLang="ja-JP" sz="2400" dirty="0" smtClean="0">
                <a:latin typeface="Meiryo"/>
                <a:ea typeface="Meiryo"/>
                <a:cs typeface="Meiryo"/>
                <a:sym typeface="Meiryo"/>
              </a:rPr>
              <a:t>)</a:t>
            </a:r>
            <a:r>
              <a:rPr lang="ja-JP" altLang="en-US" sz="2400" dirty="0" smtClean="0">
                <a:latin typeface="Meiryo"/>
                <a:ea typeface="Meiryo"/>
                <a:cs typeface="Meiryo"/>
                <a:sym typeface="Meiryo"/>
              </a:rPr>
              <a:t>、</a:t>
            </a:r>
            <a:r>
              <a:rPr lang="en-US" sz="2400" dirty="0" err="1" smtClean="0">
                <a:solidFill>
                  <a:srgbClr val="000000"/>
                </a:solidFill>
                <a:latin typeface="Meiryo"/>
                <a:ea typeface="Meiryo"/>
                <a:cs typeface="Meiryo"/>
                <a:sym typeface="Meiryo"/>
              </a:rPr>
              <a:t>平野</a:t>
            </a:r>
            <a:r>
              <a:rPr lang="en-US" sz="2400" dirty="0" smtClean="0">
                <a:solidFill>
                  <a:srgbClr val="000000"/>
                </a:solidFill>
                <a:latin typeface="Meiryo"/>
                <a:ea typeface="Meiryo"/>
                <a:cs typeface="Meiryo"/>
                <a:sym typeface="Meiryo"/>
              </a:rPr>
              <a:t> </a:t>
            </a:r>
            <a:r>
              <a:rPr lang="en-US" sz="2400" dirty="0" err="1">
                <a:latin typeface="Meiryo"/>
                <a:ea typeface="Meiryo"/>
                <a:cs typeface="Meiryo"/>
                <a:sym typeface="Meiryo"/>
              </a:rPr>
              <a:t>貴美枝氏</a:t>
            </a:r>
            <a:r>
              <a:rPr lang="en-US" sz="2400" dirty="0">
                <a:latin typeface="Meiryo"/>
                <a:ea typeface="Meiryo"/>
                <a:cs typeface="Meiryo"/>
                <a:sym typeface="Meiryo"/>
              </a:rPr>
              <a:t>（</a:t>
            </a:r>
            <a:r>
              <a:rPr lang="ja-JP" altLang="en-US" sz="2400" dirty="0">
                <a:latin typeface="Meiryo"/>
                <a:ea typeface="Meiryo"/>
                <a:cs typeface="Meiryo"/>
                <a:sym typeface="Meiryo"/>
              </a:rPr>
              <a:t>ハテナソン共創ラボ</a:t>
            </a:r>
            <a:r>
              <a:rPr lang="en-US" sz="2400" dirty="0">
                <a:latin typeface="Meiryo"/>
                <a:ea typeface="Meiryo"/>
                <a:cs typeface="Meiryo"/>
                <a:sym typeface="Meiryo"/>
              </a:rPr>
              <a:t>）、王 戈 氏</a:t>
            </a:r>
            <a:r>
              <a:rPr lang="en-US" sz="2400" dirty="0" smtClean="0">
                <a:latin typeface="Meiryo"/>
                <a:ea typeface="Meiryo"/>
                <a:cs typeface="Meiryo"/>
                <a:sym typeface="Meiryo"/>
              </a:rPr>
              <a:t>（</a:t>
            </a:r>
            <a:r>
              <a:rPr lang="ja-JP" altLang="en-US" sz="2400" dirty="0">
                <a:latin typeface="Meiryo"/>
                <a:ea typeface="Meiryo"/>
                <a:cs typeface="Meiryo"/>
                <a:sym typeface="Meiryo"/>
              </a:rPr>
              <a:t>ハテナソン共創ラボ</a:t>
            </a:r>
            <a:r>
              <a:rPr lang="en-US" sz="2400" dirty="0" smtClean="0">
                <a:latin typeface="Meiryo"/>
                <a:ea typeface="Meiryo"/>
                <a:cs typeface="Meiryo"/>
                <a:sym typeface="Meiryo"/>
              </a:rPr>
              <a:t>）</a:t>
            </a:r>
            <a:r>
              <a:rPr lang="ja-JP" altLang="en-US" sz="2400" dirty="0" smtClean="0">
                <a:latin typeface="Meiryo"/>
                <a:ea typeface="Meiryo"/>
                <a:cs typeface="Meiryo"/>
                <a:sym typeface="Meiryo"/>
              </a:rPr>
              <a:t>に大きく貢献していただきました。</a:t>
            </a:r>
            <a:endParaRPr lang="en-US" sz="2400" dirty="0">
              <a:solidFill>
                <a:srgbClr val="000000"/>
              </a:solidFill>
              <a:latin typeface="Meiryo"/>
              <a:ea typeface="Meiryo"/>
              <a:cs typeface="Meiryo"/>
              <a:sym typeface="Meiryo"/>
            </a:endParaRPr>
          </a:p>
          <a:p>
            <a:pPr lvl="0" rtl="0">
              <a:spcBef>
                <a:spcPts val="0"/>
              </a:spcBef>
              <a:buNone/>
            </a:pPr>
            <a:endParaRPr lang="en-US" sz="1800" i="1" dirty="0" smtClean="0">
              <a:solidFill>
                <a:srgbClr val="000000"/>
              </a:solidFill>
              <a:latin typeface="Meiryo"/>
              <a:ea typeface="Meiryo"/>
              <a:cs typeface="Meiryo"/>
              <a:sym typeface="Meiryo"/>
            </a:endParaRPr>
          </a:p>
          <a:p>
            <a:pPr lvl="0" rtl="0">
              <a:spcBef>
                <a:spcPts val="0"/>
              </a:spcBef>
              <a:buNone/>
            </a:pPr>
            <a:r>
              <a:rPr lang="en-US" sz="1800" i="1" dirty="0" err="1" smtClean="0">
                <a:solidFill>
                  <a:srgbClr val="000000"/>
                </a:solidFill>
                <a:latin typeface="Meiryo"/>
                <a:ea typeface="Meiryo"/>
                <a:cs typeface="Meiryo"/>
                <a:sym typeface="Meiryo"/>
              </a:rPr>
              <a:t>RQI</a:t>
            </a:r>
            <a:r>
              <a:rPr lang="en-US" sz="1800" i="1" dirty="0" err="1">
                <a:solidFill>
                  <a:srgbClr val="000000"/>
                </a:solidFill>
                <a:latin typeface="Meiryo"/>
                <a:ea typeface="Meiryo"/>
                <a:cs typeface="Meiryo"/>
                <a:sym typeface="Meiryo"/>
              </a:rPr>
              <a:t>は、サ</a:t>
            </a:r>
            <a:r>
              <a:rPr lang="en-US" sz="1800" i="1" dirty="0">
                <a:solidFill>
                  <a:srgbClr val="000000"/>
                </a:solidFill>
                <a:latin typeface="Meiryo"/>
                <a:ea typeface="Meiryo"/>
                <a:cs typeface="Meiryo"/>
                <a:sym typeface="Meiryo"/>
              </a:rPr>
              <a:t>ー・</a:t>
            </a:r>
            <a:r>
              <a:rPr lang="en-US" sz="1800" i="1" dirty="0" err="1">
                <a:solidFill>
                  <a:srgbClr val="000000"/>
                </a:solidFill>
                <a:latin typeface="Meiryo"/>
                <a:ea typeface="Meiryo"/>
                <a:cs typeface="Meiryo"/>
                <a:sym typeface="Meiryo"/>
              </a:rPr>
              <a:t>ジョン・テンプレトン基金、ハミングバード基金から大きな支援を受けています</a:t>
            </a:r>
            <a:r>
              <a:rPr lang="en-US" sz="1800" i="1" dirty="0" smtClean="0">
                <a:solidFill>
                  <a:srgbClr val="000000"/>
                </a:solidFill>
                <a:latin typeface="Meiryo"/>
                <a:ea typeface="Meiryo"/>
                <a:cs typeface="Meiryo"/>
                <a:sym typeface="Meiryo"/>
              </a:rPr>
              <a:t>。</a:t>
            </a:r>
          </a:p>
          <a:p>
            <a:pPr lvl="0"/>
            <a:r>
              <a:rPr lang="en-US" sz="2000" dirty="0"/>
              <a:t>We would like to thank The Sir John Templeton Foundation and the Hummingbird Fund for their generous support of the Million Classrooms </a:t>
            </a:r>
            <a:r>
              <a:rPr lang="en-US" sz="2000" dirty="0" smtClean="0"/>
              <a:t>Campaign.</a:t>
            </a:r>
            <a:endParaRPr lang="en-US" sz="2000" i="1" dirty="0">
              <a:solidFill>
                <a:srgbClr val="000000"/>
              </a:solidFill>
              <a:latin typeface="Meiryo"/>
              <a:ea typeface="Meiryo"/>
              <a:cs typeface="Meiryo"/>
              <a:sym typeface="Meiryo"/>
            </a:endParaRPr>
          </a:p>
          <a:p>
            <a:pPr lvl="0" rtl="0">
              <a:spcBef>
                <a:spcPts val="0"/>
              </a:spcBef>
              <a:buNone/>
            </a:pPr>
            <a:endParaRPr sz="2400" dirty="0">
              <a:solidFill>
                <a:srgbClr val="000000"/>
              </a:solidFill>
              <a:latin typeface="Meiryo"/>
              <a:ea typeface="Meiryo"/>
              <a:cs typeface="Meiryo"/>
              <a:sym typeface="Meiryo"/>
            </a:endParaRPr>
          </a:p>
          <a:p>
            <a:pPr lvl="0" rtl="0">
              <a:spcBef>
                <a:spcPts val="0"/>
              </a:spcBef>
              <a:buNone/>
            </a:pPr>
            <a:endParaRPr sz="2400" dirty="0">
              <a:solidFill>
                <a:srgbClr val="000000"/>
              </a:solidFill>
              <a:latin typeface="Meiryo"/>
              <a:ea typeface="Meiryo"/>
              <a:cs typeface="Meiryo"/>
              <a:sym typeface="Meiryo"/>
            </a:endParaRPr>
          </a:p>
          <a:p>
            <a:pPr lvl="0" rtl="0">
              <a:spcBef>
                <a:spcPts val="0"/>
              </a:spcBef>
              <a:buNone/>
            </a:pPr>
            <a:endParaRPr sz="2400" dirty="0">
              <a:solidFill>
                <a:srgbClr val="000000"/>
              </a:solidFill>
              <a:latin typeface="Meiryo"/>
              <a:ea typeface="Meiryo"/>
              <a:cs typeface="Meiryo"/>
              <a:sym typeface="Meiryo"/>
            </a:endParaRPr>
          </a:p>
        </p:txBody>
      </p:sp>
    </p:spTree>
    <p:extLst>
      <p:ext uri="{BB962C8B-B14F-4D97-AF65-F5344CB8AC3E}">
        <p14:creationId xmlns:p14="http://schemas.microsoft.com/office/powerpoint/2010/main" val="38530819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Shape 370"/>
          <p:cNvSpPr txBox="1">
            <a:spLocks noGrp="1"/>
          </p:cNvSpPr>
          <p:nvPr>
            <p:ph type="title"/>
          </p:nvPr>
        </p:nvSpPr>
        <p:spPr>
          <a:xfrm>
            <a:off x="498474" y="484093"/>
            <a:ext cx="7556312" cy="1116105"/>
          </a:xfrm>
          <a:prstGeom prst="rect">
            <a:avLst/>
          </a:prstGeom>
          <a:noFill/>
          <a:ln>
            <a:noFill/>
          </a:ln>
        </p:spPr>
        <p:txBody>
          <a:bodyPr lIns="91425" tIns="45700" rIns="91425" bIns="45700" anchor="t" anchorCtr="0">
            <a:noAutofit/>
          </a:bodyPr>
          <a:lstStyle/>
          <a:p>
            <a:pPr lvl="0" rtl="0">
              <a:spcBef>
                <a:spcPts val="0"/>
              </a:spcBef>
              <a:buClr>
                <a:schemeClr val="accent1"/>
              </a:buClr>
              <a:buSzPct val="25000"/>
              <a:buFont typeface="Rockwell"/>
              <a:buNone/>
            </a:pPr>
            <a:r>
              <a:rPr lang="en-US" sz="4000" dirty="0" err="1">
                <a:latin typeface="Meiryo" panose="020B0604030504040204" pitchFamily="34" charset="-128"/>
                <a:ea typeface="Meiryo" panose="020B0604030504040204" pitchFamily="34" charset="-128"/>
              </a:rPr>
              <a:t>優先順位づけの指示</a:t>
            </a:r>
            <a:endParaRPr lang="en-US" sz="4000" dirty="0">
              <a:latin typeface="Meiryo" panose="020B0604030504040204" pitchFamily="34" charset="-128"/>
              <a:ea typeface="Meiryo" panose="020B0604030504040204" pitchFamily="34" charset="-128"/>
            </a:endParaRPr>
          </a:p>
          <a:p>
            <a:pPr marL="0" marR="0" lvl="0" indent="0" algn="l" rtl="0">
              <a:spcBef>
                <a:spcPts val="0"/>
              </a:spcBef>
              <a:buClr>
                <a:schemeClr val="accent1"/>
              </a:buClr>
              <a:buSzPct val="25000"/>
              <a:buFont typeface="Rockwell"/>
              <a:buNone/>
            </a:pPr>
            <a:endParaRPr sz="4000" dirty="0"/>
          </a:p>
        </p:txBody>
      </p:sp>
      <p:sp>
        <p:nvSpPr>
          <p:cNvPr id="371" name="Shape 371"/>
          <p:cNvSpPr txBox="1"/>
          <p:nvPr/>
        </p:nvSpPr>
        <p:spPr>
          <a:xfrm>
            <a:off x="498475" y="2609575"/>
            <a:ext cx="8390100" cy="207330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accent1"/>
              </a:buClr>
              <a:buSzPct val="25000"/>
              <a:buFont typeface="Noto Sans Symbols"/>
              <a:buNone/>
            </a:pPr>
            <a:r>
              <a:rPr lang="en-US" sz="3100" b="1" dirty="0">
                <a:latin typeface="Meiryo" panose="020B0604030504040204" pitchFamily="34" charset="-128"/>
                <a:ea typeface="Meiryo" panose="020B0604030504040204" pitchFamily="34" charset="-128"/>
                <a:cs typeface="Rockwell"/>
                <a:sym typeface="Rockwell"/>
              </a:rPr>
              <a:t>あなたが重要だと思う質問</a:t>
            </a:r>
            <a:r>
              <a:rPr lang="en-US" sz="3100" dirty="0">
                <a:latin typeface="Meiryo" panose="020B0604030504040204" pitchFamily="34" charset="-128"/>
                <a:ea typeface="Meiryo" panose="020B0604030504040204" pitchFamily="34" charset="-128"/>
                <a:cs typeface="Rockwell"/>
                <a:sym typeface="Rockwell"/>
              </a:rPr>
              <a:t>を３</a:t>
            </a:r>
            <a:r>
              <a:rPr lang="en-US" sz="3100" dirty="0" smtClean="0">
                <a:latin typeface="Meiryo" panose="020B0604030504040204" pitchFamily="34" charset="-128"/>
                <a:ea typeface="Meiryo" panose="020B0604030504040204" pitchFamily="34" charset="-128"/>
                <a:cs typeface="Rockwell"/>
                <a:sym typeface="Rockwell"/>
              </a:rPr>
              <a:t>つ選びなさい</a:t>
            </a:r>
            <a:r>
              <a:rPr lang="ja-JP" altLang="en-US" sz="3100" dirty="0">
                <a:latin typeface="Meiryo" panose="020B0604030504040204" pitchFamily="34" charset="-128"/>
                <a:ea typeface="Meiryo" panose="020B0604030504040204" pitchFamily="34" charset="-128"/>
                <a:cs typeface="Rockwell"/>
                <a:sym typeface="Rockwell"/>
              </a:rPr>
              <a:t>。</a:t>
            </a:r>
            <a:r>
              <a:rPr lang="en-US" sz="3100" b="1" dirty="0" smtClean="0">
                <a:solidFill>
                  <a:srgbClr val="000000"/>
                </a:solidFill>
                <a:latin typeface="Meiryo" panose="020B0604030504040204" pitchFamily="34" charset="-128"/>
                <a:ea typeface="Meiryo" panose="020B0604030504040204" pitchFamily="34" charset="-128"/>
                <a:cs typeface="Rockwell"/>
                <a:sym typeface="Rockwell"/>
              </a:rPr>
              <a:t> </a:t>
            </a:r>
            <a:endParaRPr lang="en-US" sz="3100" b="1" dirty="0">
              <a:solidFill>
                <a:srgbClr val="000000"/>
              </a:solidFill>
              <a:latin typeface="Meiryo" panose="020B0604030504040204" pitchFamily="34" charset="-128"/>
              <a:ea typeface="Meiryo" panose="020B0604030504040204" pitchFamily="34" charset="-128"/>
              <a:cs typeface="Rockwell"/>
              <a:sym typeface="Rockwell"/>
            </a:endParaRPr>
          </a:p>
          <a:p>
            <a:pPr marL="0" marR="0" lvl="0" indent="0" algn="l" rtl="0">
              <a:lnSpc>
                <a:spcPct val="90000"/>
              </a:lnSpc>
              <a:spcBef>
                <a:spcPts val="1400"/>
              </a:spcBef>
              <a:spcAft>
                <a:spcPts val="0"/>
              </a:spcAft>
              <a:buClr>
                <a:schemeClr val="accent1"/>
              </a:buClr>
              <a:buFont typeface="Noto Sans Symbols"/>
              <a:buNone/>
            </a:pPr>
            <a:endParaRPr sz="3100" dirty="0">
              <a:solidFill>
                <a:srgbClr val="000000"/>
              </a:solidFill>
              <a:latin typeface="Meiryo" panose="020B0604030504040204" pitchFamily="34" charset="-128"/>
              <a:ea typeface="Meiryo" panose="020B0604030504040204" pitchFamily="34" charset="-128"/>
              <a:cs typeface="Rockwell"/>
              <a:sym typeface="Rockwell"/>
            </a:endParaRPr>
          </a:p>
          <a:p>
            <a:pPr marL="0" marR="0" lvl="0" indent="0" algn="l" rtl="0">
              <a:lnSpc>
                <a:spcPct val="90000"/>
              </a:lnSpc>
              <a:spcBef>
                <a:spcPts val="1400"/>
              </a:spcBef>
              <a:spcAft>
                <a:spcPts val="0"/>
              </a:spcAft>
              <a:buClr>
                <a:schemeClr val="accent1"/>
              </a:buClr>
              <a:buSzPct val="25000"/>
              <a:buFont typeface="Noto Sans Symbols"/>
              <a:buNone/>
            </a:pPr>
            <a:r>
              <a:rPr lang="en-US" sz="3100" b="1" dirty="0">
                <a:latin typeface="Meiryo" panose="020B0604030504040204" pitchFamily="34" charset="-128"/>
                <a:ea typeface="Meiryo" panose="020B0604030504040204" pitchFamily="34" charset="-128"/>
                <a:cs typeface="Rockwell"/>
                <a:sym typeface="Rockwell"/>
              </a:rPr>
              <a:t>最も重要な質問</a:t>
            </a:r>
            <a:r>
              <a:rPr lang="en-US" sz="3100" dirty="0">
                <a:latin typeface="Meiryo" panose="020B0604030504040204" pitchFamily="34" charset="-128"/>
                <a:ea typeface="Meiryo" panose="020B0604030504040204" pitchFamily="34" charset="-128"/>
                <a:cs typeface="Rockwell"/>
                <a:sym typeface="Rockwell"/>
              </a:rPr>
              <a:t>を３</a:t>
            </a:r>
            <a:r>
              <a:rPr lang="en-US" sz="3100" dirty="0" smtClean="0">
                <a:latin typeface="Meiryo" panose="020B0604030504040204" pitchFamily="34" charset="-128"/>
                <a:ea typeface="Meiryo" panose="020B0604030504040204" pitchFamily="34" charset="-128"/>
                <a:cs typeface="Rockwell"/>
                <a:sym typeface="Rockwell"/>
              </a:rPr>
              <a:t>つ選びなさい</a:t>
            </a:r>
            <a:r>
              <a:rPr lang="ja-JP" altLang="en-US" sz="3100" dirty="0" smtClean="0">
                <a:latin typeface="Meiryo" panose="020B0604030504040204" pitchFamily="34" charset="-128"/>
                <a:ea typeface="Meiryo" panose="020B0604030504040204" pitchFamily="34" charset="-128"/>
                <a:cs typeface="Rockwell"/>
                <a:sym typeface="Rockwell"/>
              </a:rPr>
              <a:t>。</a:t>
            </a:r>
            <a:endParaRPr lang="en-US" sz="3100" dirty="0">
              <a:latin typeface="Meiryo" panose="020B0604030504040204" pitchFamily="34" charset="-128"/>
              <a:ea typeface="Meiryo" panose="020B0604030504040204" pitchFamily="34" charset="-128"/>
              <a:cs typeface="Rockwell"/>
              <a:sym typeface="Rockwe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Shape 377"/>
          <p:cNvSpPr txBox="1">
            <a:spLocks noGrp="1"/>
          </p:cNvSpPr>
          <p:nvPr>
            <p:ph type="title"/>
          </p:nvPr>
        </p:nvSpPr>
        <p:spPr>
          <a:xfrm>
            <a:off x="498474" y="484093"/>
            <a:ext cx="7556312" cy="1116105"/>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accent1"/>
              </a:buClr>
              <a:buSzPct val="25000"/>
              <a:buFont typeface="Rockwell"/>
              <a:buNone/>
            </a:pPr>
            <a:r>
              <a:rPr lang="en-US" sz="3240" dirty="0" err="1">
                <a:latin typeface="Meiryo" panose="020B0604030504040204" pitchFamily="34" charset="-128"/>
                <a:ea typeface="Meiryo" panose="020B0604030504040204" pitchFamily="34" charset="-128"/>
              </a:rPr>
              <a:t>優先順位づけの質問の種類</a:t>
            </a:r>
            <a:endParaRPr lang="en-US" sz="3240" dirty="0">
              <a:latin typeface="Meiryo" panose="020B0604030504040204" pitchFamily="34" charset="-128"/>
              <a:ea typeface="Meiryo" panose="020B0604030504040204" pitchFamily="34" charset="-128"/>
            </a:endParaRPr>
          </a:p>
        </p:txBody>
      </p:sp>
      <p:sp>
        <p:nvSpPr>
          <p:cNvPr id="378" name="Shape 378"/>
          <p:cNvSpPr txBox="1">
            <a:spLocks noGrp="1"/>
          </p:cNvSpPr>
          <p:nvPr>
            <p:ph type="body" idx="1"/>
          </p:nvPr>
        </p:nvSpPr>
        <p:spPr>
          <a:xfrm>
            <a:off x="457200" y="1344920"/>
            <a:ext cx="8364538" cy="4957761"/>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accent1"/>
              </a:buClr>
              <a:buSzPct val="25000"/>
              <a:buFont typeface="Noto Sans Symbols"/>
              <a:buNone/>
            </a:pPr>
            <a:r>
              <a:rPr lang="en-US" sz="3200" b="1" i="1" dirty="0">
                <a:solidFill>
                  <a:schemeClr val="dk1"/>
                </a:solidFill>
                <a:latin typeface="Meiryo" panose="020B0604030504040204" pitchFamily="34" charset="-128"/>
                <a:ea typeface="Meiryo" panose="020B0604030504040204" pitchFamily="34" charset="-128"/>
              </a:rPr>
              <a:t>質問を３</a:t>
            </a:r>
            <a:r>
              <a:rPr lang="en-US" sz="3200" b="1" i="1" dirty="0" smtClean="0">
                <a:solidFill>
                  <a:schemeClr val="dk1"/>
                </a:solidFill>
                <a:latin typeface="Meiryo" panose="020B0604030504040204" pitchFamily="34" charset="-128"/>
                <a:ea typeface="Meiryo" panose="020B0604030504040204" pitchFamily="34" charset="-128"/>
              </a:rPr>
              <a:t>つ選びなさ</a:t>
            </a:r>
            <a:r>
              <a:rPr lang="ja-JP" altLang="en-US" sz="3200" b="1" i="1" dirty="0" smtClean="0">
                <a:solidFill>
                  <a:schemeClr val="dk1"/>
                </a:solidFill>
                <a:latin typeface="Meiryo" panose="020B0604030504040204" pitchFamily="34" charset="-128"/>
                <a:ea typeface="Meiryo" panose="020B0604030504040204" pitchFamily="34" charset="-128"/>
              </a:rPr>
              <a:t>い</a:t>
            </a:r>
            <a:endParaRPr lang="en-US" sz="3200" b="1" i="1" u="none" strike="noStrike" cap="none" dirty="0">
              <a:solidFill>
                <a:schemeClr val="dk1"/>
              </a:solidFill>
              <a:latin typeface="Meiryo" panose="020B0604030504040204" pitchFamily="34" charset="-128"/>
              <a:ea typeface="Meiryo" panose="020B0604030504040204" pitchFamily="34" charset="-128"/>
              <a:sym typeface="Rockwell"/>
            </a:endParaRPr>
          </a:p>
          <a:p>
            <a:pPr marL="228600" marR="0" lvl="0" indent="-228600" algn="l" rtl="0">
              <a:lnSpc>
                <a:spcPct val="90000"/>
              </a:lnSpc>
              <a:spcBef>
                <a:spcPts val="2000"/>
              </a:spcBef>
              <a:spcAft>
                <a:spcPts val="0"/>
              </a:spcAft>
              <a:buClr>
                <a:schemeClr val="accent1"/>
              </a:buClr>
              <a:buSzPct val="75000"/>
              <a:buFont typeface="Arial"/>
              <a:buChar char="•"/>
            </a:pPr>
            <a:r>
              <a:rPr lang="en-US" sz="2800" b="1" dirty="0" err="1">
                <a:solidFill>
                  <a:schemeClr val="dk1"/>
                </a:solidFill>
                <a:latin typeface="Meiryo" panose="020B0604030504040204" pitchFamily="34" charset="-128"/>
                <a:ea typeface="Meiryo" panose="020B0604030504040204" pitchFamily="34" charset="-128"/>
              </a:rPr>
              <a:t>一般的な指示</a:t>
            </a:r>
            <a:r>
              <a:rPr lang="en-US" sz="2800" b="1" i="0" u="none" strike="noStrike" cap="none" dirty="0">
                <a:solidFill>
                  <a:schemeClr val="dk1"/>
                </a:solidFill>
                <a:latin typeface="Meiryo" panose="020B0604030504040204" pitchFamily="34" charset="-128"/>
                <a:ea typeface="Meiryo" panose="020B0604030504040204" pitchFamily="34" charset="-128"/>
                <a:sym typeface="Rockwell"/>
              </a:rPr>
              <a:t>:</a:t>
            </a:r>
          </a:p>
          <a:p>
            <a:pPr marL="457200" marR="0" lvl="1" indent="-228600" algn="l" rtl="0">
              <a:lnSpc>
                <a:spcPct val="90000"/>
              </a:lnSpc>
              <a:spcBef>
                <a:spcPts val="600"/>
              </a:spcBef>
              <a:spcAft>
                <a:spcPts val="0"/>
              </a:spcAft>
              <a:buClr>
                <a:srgbClr val="9FC3E3"/>
              </a:buClr>
              <a:buSzPct val="75000"/>
              <a:buFont typeface="Arial"/>
              <a:buChar char="•"/>
            </a:pPr>
            <a:r>
              <a:rPr lang="en-US" sz="2400" dirty="0" err="1">
                <a:solidFill>
                  <a:schemeClr val="dk1"/>
                </a:solidFill>
                <a:latin typeface="Meiryo" panose="020B0604030504040204" pitchFamily="34" charset="-128"/>
                <a:ea typeface="Meiryo" panose="020B0604030504040204" pitchFamily="34" charset="-128"/>
              </a:rPr>
              <a:t>あなたが最も重要だと思うもの</a:t>
            </a:r>
            <a:endParaRPr lang="en-US" sz="2400" dirty="0">
              <a:solidFill>
                <a:schemeClr val="dk1"/>
              </a:solidFill>
              <a:latin typeface="Meiryo" panose="020B0604030504040204" pitchFamily="34" charset="-128"/>
              <a:ea typeface="Meiryo" panose="020B0604030504040204" pitchFamily="34" charset="-128"/>
            </a:endParaRPr>
          </a:p>
          <a:p>
            <a:pPr marL="228600" marR="0" lvl="0" indent="-228600" algn="l" rtl="0">
              <a:lnSpc>
                <a:spcPct val="90000"/>
              </a:lnSpc>
              <a:spcBef>
                <a:spcPts val="2000"/>
              </a:spcBef>
              <a:spcAft>
                <a:spcPts val="0"/>
              </a:spcAft>
              <a:buClr>
                <a:schemeClr val="accent1"/>
              </a:buClr>
              <a:buSzPct val="75000"/>
              <a:buFont typeface="Arial"/>
              <a:buChar char="•"/>
            </a:pPr>
            <a:r>
              <a:rPr lang="en-US" sz="2800" b="1" dirty="0" err="1" smtClean="0">
                <a:solidFill>
                  <a:schemeClr val="dk1"/>
                </a:solidFill>
                <a:latin typeface="Meiryo" panose="020B0604030504040204" pitchFamily="34" charset="-128"/>
                <a:ea typeface="Meiryo" panose="020B0604030504040204" pitchFamily="34" charset="-128"/>
              </a:rPr>
              <a:t>具体的な目的</a:t>
            </a:r>
            <a:r>
              <a:rPr lang="ja-JP" altLang="en-US" sz="2800" b="1" dirty="0" smtClean="0">
                <a:solidFill>
                  <a:schemeClr val="dk1"/>
                </a:solidFill>
                <a:latin typeface="Meiryo" panose="020B0604030504040204" pitchFamily="34" charset="-128"/>
                <a:ea typeface="Meiryo" panose="020B0604030504040204" pitchFamily="34" charset="-128"/>
              </a:rPr>
              <a:t>がある場合の</a:t>
            </a:r>
            <a:r>
              <a:rPr lang="en-US" sz="2800" b="1" dirty="0" err="1" smtClean="0">
                <a:solidFill>
                  <a:schemeClr val="dk1"/>
                </a:solidFill>
                <a:latin typeface="Meiryo" panose="020B0604030504040204" pitchFamily="34" charset="-128"/>
                <a:ea typeface="Meiryo" panose="020B0604030504040204" pitchFamily="34" charset="-128"/>
              </a:rPr>
              <a:t>指示</a:t>
            </a:r>
            <a:r>
              <a:rPr lang="en-US" sz="2800" b="1" i="0" u="none" strike="noStrike" cap="none" dirty="0">
                <a:solidFill>
                  <a:schemeClr val="dk1"/>
                </a:solidFill>
                <a:latin typeface="Meiryo" panose="020B0604030504040204" pitchFamily="34" charset="-128"/>
                <a:ea typeface="Meiryo" panose="020B0604030504040204" pitchFamily="34" charset="-128"/>
                <a:sym typeface="Rockwell"/>
              </a:rPr>
              <a:t>: </a:t>
            </a:r>
          </a:p>
          <a:p>
            <a:pPr marL="457200" marR="0" lvl="1" indent="-228600" algn="l" rtl="0">
              <a:lnSpc>
                <a:spcPct val="90000"/>
              </a:lnSpc>
              <a:spcBef>
                <a:spcPts val="600"/>
              </a:spcBef>
              <a:spcAft>
                <a:spcPts val="0"/>
              </a:spcAft>
              <a:buClr>
                <a:srgbClr val="9FC3E3"/>
              </a:buClr>
              <a:buSzPct val="75000"/>
              <a:buFont typeface="Arial"/>
              <a:buChar char="•"/>
            </a:pPr>
            <a:r>
              <a:rPr lang="en-US" sz="2400" dirty="0" err="1">
                <a:solidFill>
                  <a:schemeClr val="dk1"/>
                </a:solidFill>
                <a:latin typeface="Meiryo" panose="020B0604030504040204" pitchFamily="34" charset="-128"/>
                <a:ea typeface="Meiryo" panose="020B0604030504040204" pitchFamily="34" charset="-128"/>
              </a:rPr>
              <a:t>さらに調べる必要があると思われるもの</a:t>
            </a:r>
            <a:endParaRPr lang="en-US" sz="2400" dirty="0">
              <a:solidFill>
                <a:schemeClr val="dk1"/>
              </a:solidFill>
              <a:latin typeface="Meiryo" panose="020B0604030504040204" pitchFamily="34" charset="-128"/>
              <a:ea typeface="Meiryo" panose="020B0604030504040204" pitchFamily="34" charset="-128"/>
            </a:endParaRPr>
          </a:p>
          <a:p>
            <a:pPr marL="457200" marR="0" lvl="1" indent="-228600" algn="l" rtl="0">
              <a:lnSpc>
                <a:spcPct val="90000"/>
              </a:lnSpc>
              <a:spcBef>
                <a:spcPts val="600"/>
              </a:spcBef>
              <a:spcAft>
                <a:spcPts val="0"/>
              </a:spcAft>
              <a:buClr>
                <a:srgbClr val="9FC3E3"/>
              </a:buClr>
              <a:buSzPct val="75000"/>
              <a:buFont typeface="Arial"/>
              <a:buChar char="•"/>
            </a:pPr>
            <a:r>
              <a:rPr lang="en-US" sz="2400" dirty="0" err="1">
                <a:solidFill>
                  <a:schemeClr val="dk1"/>
                </a:solidFill>
                <a:latin typeface="Meiryo" panose="020B0604030504040204" pitchFamily="34" charset="-128"/>
                <a:ea typeface="Meiryo" panose="020B0604030504040204" pitchFamily="34" charset="-128"/>
              </a:rPr>
              <a:t>問題解決をするのに役立つもの</a:t>
            </a:r>
            <a:endParaRPr lang="en-US" sz="2400" dirty="0">
              <a:solidFill>
                <a:schemeClr val="dk1"/>
              </a:solidFill>
              <a:latin typeface="Meiryo" panose="020B0604030504040204" pitchFamily="34" charset="-128"/>
              <a:ea typeface="Meiryo" panose="020B0604030504040204" pitchFamily="34" charset="-128"/>
            </a:endParaRPr>
          </a:p>
          <a:p>
            <a:pPr marL="457200" marR="0" lvl="1" indent="-228600" algn="l" rtl="0">
              <a:lnSpc>
                <a:spcPct val="90000"/>
              </a:lnSpc>
              <a:spcBef>
                <a:spcPts val="600"/>
              </a:spcBef>
              <a:spcAft>
                <a:spcPts val="0"/>
              </a:spcAft>
              <a:buClr>
                <a:srgbClr val="9FC3E3"/>
              </a:buClr>
              <a:buSzPct val="75000"/>
              <a:buFont typeface="Arial"/>
              <a:buChar char="•"/>
            </a:pPr>
            <a:r>
              <a:rPr lang="en-US" sz="2400" dirty="0" err="1">
                <a:solidFill>
                  <a:schemeClr val="dk1"/>
                </a:solidFill>
                <a:latin typeface="Meiryo" panose="020B0604030504040204" pitchFamily="34" charset="-128"/>
                <a:ea typeface="Meiryo" panose="020B0604030504040204" pitchFamily="34" charset="-128"/>
              </a:rPr>
              <a:t>最初に答えるべきもの</a:t>
            </a:r>
            <a:endParaRPr lang="en-US" sz="2400" dirty="0">
              <a:solidFill>
                <a:schemeClr val="dk1"/>
              </a:solidFill>
              <a:latin typeface="Meiryo" panose="020B0604030504040204" pitchFamily="34" charset="-128"/>
              <a:ea typeface="Meiryo" panose="020B0604030504040204" pitchFamily="34" charset="-128"/>
            </a:endParaRPr>
          </a:p>
          <a:p>
            <a:pPr marL="228600" marR="0" lvl="0" indent="-228600" algn="l" rtl="0">
              <a:lnSpc>
                <a:spcPct val="90000"/>
              </a:lnSpc>
              <a:spcBef>
                <a:spcPts val="2000"/>
              </a:spcBef>
              <a:spcAft>
                <a:spcPts val="0"/>
              </a:spcAft>
              <a:buClr>
                <a:schemeClr val="accent1"/>
              </a:buClr>
              <a:buSzPct val="75000"/>
              <a:buFont typeface="Arial"/>
              <a:buChar char="•"/>
            </a:pPr>
            <a:r>
              <a:rPr lang="en-US" sz="2800" b="1" dirty="0" err="1" smtClean="0">
                <a:solidFill>
                  <a:schemeClr val="dk1"/>
                </a:solidFill>
                <a:latin typeface="Meiryo" panose="020B0604030504040204" pitchFamily="34" charset="-128"/>
                <a:ea typeface="Meiryo" panose="020B0604030504040204" pitchFamily="34" charset="-128"/>
              </a:rPr>
              <a:t>理解を促</a:t>
            </a:r>
            <a:r>
              <a:rPr lang="ja-JP" altLang="en-US" sz="2800" b="1" dirty="0" smtClean="0">
                <a:solidFill>
                  <a:schemeClr val="dk1"/>
                </a:solidFill>
                <a:latin typeface="Meiryo" panose="020B0604030504040204" pitchFamily="34" charset="-128"/>
                <a:ea typeface="Meiryo" panose="020B0604030504040204" pitchFamily="34" charset="-128"/>
              </a:rPr>
              <a:t>す場合の</a:t>
            </a:r>
            <a:r>
              <a:rPr lang="en-US" sz="2800" b="1" dirty="0" err="1" smtClean="0">
                <a:solidFill>
                  <a:schemeClr val="dk1"/>
                </a:solidFill>
                <a:latin typeface="Meiryo" panose="020B0604030504040204" pitchFamily="34" charset="-128"/>
                <a:ea typeface="Meiryo" panose="020B0604030504040204" pitchFamily="34" charset="-128"/>
              </a:rPr>
              <a:t>指示</a:t>
            </a:r>
            <a:r>
              <a:rPr lang="en-US" sz="2800" b="1" i="0" u="none" strike="noStrike" cap="none" dirty="0">
                <a:solidFill>
                  <a:schemeClr val="dk1"/>
                </a:solidFill>
                <a:latin typeface="Meiryo" panose="020B0604030504040204" pitchFamily="34" charset="-128"/>
                <a:ea typeface="Meiryo" panose="020B0604030504040204" pitchFamily="34" charset="-128"/>
                <a:sym typeface="Rockwell"/>
              </a:rPr>
              <a:t>: </a:t>
            </a:r>
          </a:p>
          <a:p>
            <a:pPr marR="0" lvl="1" indent="190500" algn="l" rtl="0">
              <a:lnSpc>
                <a:spcPct val="90000"/>
              </a:lnSpc>
              <a:spcBef>
                <a:spcPts val="600"/>
              </a:spcBef>
              <a:spcAft>
                <a:spcPts val="0"/>
              </a:spcAft>
              <a:buClr>
                <a:srgbClr val="000000"/>
              </a:buClr>
              <a:buSzPct val="100000"/>
              <a:buFont typeface="Arial"/>
              <a:buChar char="•"/>
            </a:pPr>
            <a:r>
              <a:rPr lang="en-US" sz="2400" dirty="0" err="1">
                <a:solidFill>
                  <a:srgbClr val="000000"/>
                </a:solidFill>
                <a:latin typeface="Meiryo" panose="020B0604030504040204" pitchFamily="34" charset="-128"/>
                <a:ea typeface="Meiryo" panose="020B0604030504040204" pitchFamily="34" charset="-128"/>
              </a:rPr>
              <a:t>テキストを理解するのに役立つであろうもの</a:t>
            </a:r>
            <a:endParaRPr lang="en-US" sz="2400" dirty="0">
              <a:solidFill>
                <a:srgbClr val="000000"/>
              </a:solidFill>
              <a:latin typeface="Meiryo" panose="020B0604030504040204" pitchFamily="34" charset="-128"/>
              <a:ea typeface="Meiryo" panose="020B0604030504040204" pitchFamily="34" charset="-128"/>
            </a:endParaRPr>
          </a:p>
          <a:p>
            <a:pPr marR="0" lvl="1" indent="190500" algn="l" rtl="0">
              <a:lnSpc>
                <a:spcPct val="90000"/>
              </a:lnSpc>
              <a:spcBef>
                <a:spcPts val="600"/>
              </a:spcBef>
              <a:spcAft>
                <a:spcPts val="0"/>
              </a:spcAft>
              <a:buClr>
                <a:srgbClr val="000000"/>
              </a:buClr>
              <a:buSzPct val="100000"/>
              <a:buFont typeface="Arial"/>
              <a:buChar char="•"/>
            </a:pPr>
            <a:r>
              <a:rPr lang="en-US" sz="2400" dirty="0" err="1">
                <a:solidFill>
                  <a:srgbClr val="000000"/>
                </a:solidFill>
                <a:latin typeface="Meiryo" panose="020B0604030504040204" pitchFamily="34" charset="-128"/>
                <a:ea typeface="Meiryo" panose="020B0604030504040204" pitchFamily="34" charset="-128"/>
              </a:rPr>
              <a:t>データ分析が必要なもの</a:t>
            </a:r>
            <a:endParaRPr lang="en-US" sz="2400" dirty="0">
              <a:solidFill>
                <a:srgbClr val="000000"/>
              </a:solidFill>
              <a:latin typeface="Meiryo" panose="020B0604030504040204" pitchFamily="34" charset="-128"/>
              <a:ea typeface="Meiryo" panose="020B0604030504040204" pitchFamily="34" charset="-128"/>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Shape 383"/>
          <p:cNvSpPr txBox="1">
            <a:spLocks noGrp="1"/>
          </p:cNvSpPr>
          <p:nvPr>
            <p:ph type="title"/>
          </p:nvPr>
        </p:nvSpPr>
        <p:spPr>
          <a:xfrm>
            <a:off x="498474" y="484093"/>
            <a:ext cx="7556312" cy="1116105"/>
          </a:xfrm>
          <a:prstGeom prst="rect">
            <a:avLst/>
          </a:prstGeom>
          <a:noFill/>
          <a:ln>
            <a:noFill/>
          </a:ln>
        </p:spPr>
        <p:txBody>
          <a:bodyPr lIns="91425" tIns="45700" rIns="91425" bIns="45700" anchor="t" anchorCtr="0">
            <a:noAutofit/>
          </a:bodyPr>
          <a:lstStyle/>
          <a:p>
            <a:pPr marL="0" marR="0" lvl="0" indent="0" algn="l" rtl="0">
              <a:spcBef>
                <a:spcPts val="0"/>
              </a:spcBef>
              <a:buClr>
                <a:schemeClr val="accent1"/>
              </a:buClr>
              <a:buSzPct val="25000"/>
              <a:buFont typeface="Rockwell"/>
              <a:buNone/>
            </a:pPr>
            <a:r>
              <a:rPr lang="en-US" sz="4000" dirty="0" err="1">
                <a:latin typeface="Meiryo" panose="020B0604030504040204" pitchFamily="34" charset="-128"/>
                <a:ea typeface="Meiryo" panose="020B0604030504040204" pitchFamily="34" charset="-128"/>
              </a:rPr>
              <a:t>優先順位づけから振り返りへ</a:t>
            </a:r>
            <a:endParaRPr lang="en-US" sz="4000" dirty="0">
              <a:latin typeface="Meiryo" panose="020B0604030504040204" pitchFamily="34" charset="-128"/>
              <a:ea typeface="Meiryo" panose="020B0604030504040204" pitchFamily="34" charset="-128"/>
            </a:endParaRPr>
          </a:p>
        </p:txBody>
      </p:sp>
      <p:sp>
        <p:nvSpPr>
          <p:cNvPr id="384" name="Shape 384"/>
          <p:cNvSpPr txBox="1">
            <a:spLocks noGrp="1"/>
          </p:cNvSpPr>
          <p:nvPr>
            <p:ph type="body" idx="1"/>
          </p:nvPr>
        </p:nvSpPr>
        <p:spPr>
          <a:xfrm>
            <a:off x="498475" y="1632025"/>
            <a:ext cx="8121900" cy="492750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accent1"/>
              </a:buClr>
              <a:buSzPct val="25000"/>
              <a:buFont typeface="Noto Sans Symbols"/>
              <a:buNone/>
            </a:pPr>
            <a:r>
              <a:rPr lang="en-US" sz="3000" b="1" dirty="0" err="1">
                <a:solidFill>
                  <a:srgbClr val="000000"/>
                </a:solidFill>
                <a:latin typeface="Meiryo" panose="020B0604030504040204" pitchFamily="34" charset="-128"/>
                <a:ea typeface="Meiryo" panose="020B0604030504040204" pitchFamily="34" charset="-128"/>
              </a:rPr>
              <a:t>優先順位づけが終わったら</a:t>
            </a:r>
            <a:r>
              <a:rPr lang="en-US" sz="3000" b="1" dirty="0">
                <a:solidFill>
                  <a:srgbClr val="000000"/>
                </a:solidFill>
                <a:latin typeface="Meiryo" panose="020B0604030504040204" pitchFamily="34" charset="-128"/>
                <a:ea typeface="Meiryo" panose="020B0604030504040204" pitchFamily="34" charset="-128"/>
              </a:rPr>
              <a:t>…</a:t>
            </a:r>
          </a:p>
          <a:p>
            <a:pPr marL="0" marR="0" lvl="0" indent="0" algn="l" rtl="0">
              <a:lnSpc>
                <a:spcPct val="90000"/>
              </a:lnSpc>
              <a:spcBef>
                <a:spcPts val="2600"/>
              </a:spcBef>
              <a:spcAft>
                <a:spcPts val="0"/>
              </a:spcAft>
              <a:buClr>
                <a:schemeClr val="accent1"/>
              </a:buClr>
              <a:buSzPct val="25000"/>
              <a:buFont typeface="Noto Sans Symbols"/>
              <a:buNone/>
            </a:pPr>
            <a:endParaRPr sz="1100" b="1" i="0" u="none" strike="noStrike" cap="none" dirty="0">
              <a:solidFill>
                <a:srgbClr val="000000"/>
              </a:solidFill>
              <a:latin typeface="Meiryo" panose="020B0604030504040204" pitchFamily="34" charset="-128"/>
              <a:ea typeface="Meiryo" panose="020B0604030504040204" pitchFamily="34" charset="-128"/>
              <a:sym typeface="Rockwell"/>
            </a:endParaRPr>
          </a:p>
          <a:p>
            <a:pPr marL="457200" marR="0" lvl="1" indent="-228600" algn="l" rtl="0">
              <a:lnSpc>
                <a:spcPct val="90000"/>
              </a:lnSpc>
              <a:spcBef>
                <a:spcPts val="1200"/>
              </a:spcBef>
              <a:spcAft>
                <a:spcPts val="0"/>
              </a:spcAft>
              <a:buClr>
                <a:srgbClr val="9FC3E3"/>
              </a:buClr>
              <a:buSzPct val="75000"/>
              <a:buFont typeface="Noto Sans Symbols"/>
              <a:buChar char="■"/>
            </a:pPr>
            <a:r>
              <a:rPr lang="ja-JP" altLang="en-US" sz="3600" dirty="0">
                <a:solidFill>
                  <a:srgbClr val="000000"/>
                </a:solidFill>
                <a:latin typeface="Meiryo" panose="020B0604030504040204" pitchFamily="34" charset="-128"/>
                <a:ea typeface="Meiryo" panose="020B0604030504040204" pitchFamily="34" charset="-128"/>
              </a:rPr>
              <a:t> </a:t>
            </a:r>
            <a:r>
              <a:rPr lang="en-US" sz="3600" dirty="0" smtClean="0">
                <a:solidFill>
                  <a:srgbClr val="000000"/>
                </a:solidFill>
                <a:latin typeface="Meiryo" panose="020B0604030504040204" pitchFamily="34" charset="-128"/>
                <a:ea typeface="Meiryo" panose="020B0604030504040204" pitchFamily="34" charset="-128"/>
              </a:rPr>
              <a:t>なぜその</a:t>
            </a:r>
            <a:r>
              <a:rPr lang="en-US" sz="3600" dirty="0">
                <a:solidFill>
                  <a:srgbClr val="000000"/>
                </a:solidFill>
                <a:latin typeface="Meiryo" panose="020B0604030504040204" pitchFamily="34" charset="-128"/>
                <a:ea typeface="Meiryo" panose="020B0604030504040204" pitchFamily="34" charset="-128"/>
              </a:rPr>
              <a:t>３</a:t>
            </a:r>
            <a:r>
              <a:rPr lang="en-US" sz="3600" dirty="0" smtClean="0">
                <a:solidFill>
                  <a:srgbClr val="000000"/>
                </a:solidFill>
                <a:latin typeface="Meiryo" panose="020B0604030504040204" pitchFamily="34" charset="-128"/>
                <a:ea typeface="Meiryo" panose="020B0604030504040204" pitchFamily="34" charset="-128"/>
              </a:rPr>
              <a:t>つ</a:t>
            </a:r>
            <a:r>
              <a:rPr lang="ja-JP" altLang="en-US" sz="3600" dirty="0" smtClean="0">
                <a:solidFill>
                  <a:srgbClr val="000000"/>
                </a:solidFill>
                <a:latin typeface="Meiryo" panose="020B0604030504040204" pitchFamily="34" charset="-128"/>
                <a:ea typeface="Meiryo" panose="020B0604030504040204" pitchFamily="34" charset="-128"/>
              </a:rPr>
              <a:t>の質問</a:t>
            </a:r>
            <a:r>
              <a:rPr lang="en-US" sz="3600" dirty="0" err="1" smtClean="0">
                <a:solidFill>
                  <a:srgbClr val="000000"/>
                </a:solidFill>
                <a:latin typeface="Meiryo" panose="020B0604030504040204" pitchFamily="34" charset="-128"/>
                <a:ea typeface="Meiryo" panose="020B0604030504040204" pitchFamily="34" charset="-128"/>
              </a:rPr>
              <a:t>を選んだのか</a:t>
            </a:r>
            <a:r>
              <a:rPr lang="en-US" sz="3600" dirty="0">
                <a:solidFill>
                  <a:srgbClr val="000000"/>
                </a:solidFill>
                <a:latin typeface="Meiryo" panose="020B0604030504040204" pitchFamily="34" charset="-128"/>
                <a:ea typeface="Meiryo" panose="020B0604030504040204" pitchFamily="34" charset="-128"/>
              </a:rPr>
              <a:t>？</a:t>
            </a:r>
          </a:p>
          <a:p>
            <a:pPr marR="0" lvl="0" indent="457200" algn="l" rtl="0">
              <a:lnSpc>
                <a:spcPct val="90000"/>
              </a:lnSpc>
              <a:spcBef>
                <a:spcPts val="1200"/>
              </a:spcBef>
              <a:spcAft>
                <a:spcPts val="0"/>
              </a:spcAft>
              <a:buNone/>
            </a:pPr>
            <a:endParaRPr sz="3600" dirty="0">
              <a:solidFill>
                <a:srgbClr val="000000"/>
              </a:solidFill>
              <a:latin typeface="Meiryo" panose="020B0604030504040204" pitchFamily="34" charset="-128"/>
              <a:ea typeface="Meiryo" panose="020B0604030504040204" pitchFamily="34" charset="-128"/>
            </a:endParaRPr>
          </a:p>
          <a:p>
            <a:pPr marL="457200" marR="0" lvl="1" indent="-228600" algn="l" rtl="0">
              <a:lnSpc>
                <a:spcPct val="90000"/>
              </a:lnSpc>
              <a:spcBef>
                <a:spcPts val="1200"/>
              </a:spcBef>
              <a:spcAft>
                <a:spcPts val="0"/>
              </a:spcAft>
              <a:buClr>
                <a:srgbClr val="9FC3E3"/>
              </a:buClr>
              <a:buSzPct val="75000"/>
              <a:buFont typeface="Noto Sans Symbols"/>
              <a:buChar char="■"/>
            </a:pPr>
            <a:r>
              <a:rPr lang="en-US" sz="3600" dirty="0" smtClean="0">
                <a:solidFill>
                  <a:schemeClr val="dk1"/>
                </a:solidFill>
                <a:latin typeface="Meiryo" panose="020B0604030504040204" pitchFamily="34" charset="-128"/>
                <a:ea typeface="Meiryo" panose="020B0604030504040204" pitchFamily="34" charset="-128"/>
              </a:rPr>
              <a:t> </a:t>
            </a:r>
            <a:r>
              <a:rPr lang="en-US" sz="3600" dirty="0" err="1" smtClean="0">
                <a:solidFill>
                  <a:schemeClr val="dk1"/>
                </a:solidFill>
                <a:latin typeface="Meiryo" panose="020B0604030504040204" pitchFamily="34" charset="-128"/>
                <a:ea typeface="Meiryo" panose="020B0604030504040204" pitchFamily="34" charset="-128"/>
              </a:rPr>
              <a:t>あなたが選んだ優先</a:t>
            </a:r>
            <a:r>
              <a:rPr lang="ja-JP" altLang="en-US" sz="3600" dirty="0">
                <a:solidFill>
                  <a:schemeClr val="dk1"/>
                </a:solidFill>
                <a:latin typeface="Meiryo" panose="020B0604030504040204" pitchFamily="34" charset="-128"/>
                <a:ea typeface="Meiryo" panose="020B0604030504040204" pitchFamily="34" charset="-128"/>
              </a:rPr>
              <a:t>順位</a:t>
            </a:r>
            <a:r>
              <a:rPr lang="en-US" sz="3600" dirty="0" err="1" smtClean="0">
                <a:solidFill>
                  <a:schemeClr val="dk1"/>
                </a:solidFill>
                <a:latin typeface="Meiryo" panose="020B0604030504040204" pitchFamily="34" charset="-128"/>
                <a:ea typeface="Meiryo" panose="020B0604030504040204" pitchFamily="34" charset="-128"/>
              </a:rPr>
              <a:t>の高い質問は質問のリストのどこにあ</a:t>
            </a:r>
            <a:r>
              <a:rPr lang="ja-JP" altLang="en-US" sz="3600" dirty="0" smtClean="0">
                <a:solidFill>
                  <a:schemeClr val="dk1"/>
                </a:solidFill>
                <a:latin typeface="Meiryo" panose="020B0604030504040204" pitchFamily="34" charset="-128"/>
                <a:ea typeface="Meiryo" panose="020B0604030504040204" pitchFamily="34" charset="-128"/>
              </a:rPr>
              <a:t>るの</a:t>
            </a:r>
            <a:r>
              <a:rPr lang="en-US" sz="3600" dirty="0" smtClean="0">
                <a:solidFill>
                  <a:schemeClr val="dk1"/>
                </a:solidFill>
                <a:latin typeface="Meiryo" panose="020B0604030504040204" pitchFamily="34" charset="-128"/>
                <a:ea typeface="Meiryo" panose="020B0604030504040204" pitchFamily="34" charset="-128"/>
              </a:rPr>
              <a:t>か</a:t>
            </a:r>
            <a:r>
              <a:rPr lang="en-US" sz="3600" dirty="0">
                <a:solidFill>
                  <a:schemeClr val="dk1"/>
                </a:solidFill>
                <a:latin typeface="Meiryo" panose="020B0604030504040204" pitchFamily="34" charset="-128"/>
                <a:ea typeface="Meiryo" panose="020B0604030504040204" pitchFamily="34" charset="-128"/>
              </a:rPr>
              <a:t>？</a:t>
            </a:r>
            <a:r>
              <a:rPr lang="en-US" sz="3600" dirty="0">
                <a:solidFill>
                  <a:srgbClr val="000000"/>
                </a:solidFill>
                <a:latin typeface="Meiryo" panose="020B0604030504040204" pitchFamily="34" charset="-128"/>
                <a:ea typeface="Meiryo" panose="020B0604030504040204" pitchFamily="34" charset="-128"/>
              </a:rPr>
              <a:t>　　　　              　　　　　　                </a:t>
            </a:r>
            <a:endParaRPr lang="en-US" sz="3600" dirty="0" smtClean="0">
              <a:solidFill>
                <a:srgbClr val="000000"/>
              </a:solidFill>
              <a:latin typeface="Meiryo" panose="020B0604030504040204" pitchFamily="34" charset="-128"/>
              <a:ea typeface="Meiryo" panose="020B0604030504040204" pitchFamily="34" charset="-128"/>
            </a:endParaRPr>
          </a:p>
          <a:p>
            <a:pPr marL="228600" marR="0" lvl="1" indent="0" algn="r" rtl="0">
              <a:lnSpc>
                <a:spcPct val="90000"/>
              </a:lnSpc>
              <a:spcBef>
                <a:spcPts val="1200"/>
              </a:spcBef>
              <a:spcAft>
                <a:spcPts val="0"/>
              </a:spcAft>
              <a:buClr>
                <a:srgbClr val="9FC3E3"/>
              </a:buClr>
              <a:buSzPct val="75000"/>
              <a:buNone/>
            </a:pPr>
            <a:endParaRPr lang="en-US" sz="3000" b="1" dirty="0" smtClean="0">
              <a:solidFill>
                <a:srgbClr val="000000"/>
              </a:solidFill>
              <a:latin typeface="Meiryo" panose="020B0604030504040204" pitchFamily="34" charset="-128"/>
              <a:ea typeface="Meiryo" panose="020B0604030504040204" pitchFamily="34" charset="-128"/>
            </a:endParaRPr>
          </a:p>
          <a:p>
            <a:pPr marL="228600" marR="0" lvl="1" indent="0" algn="r" rtl="0">
              <a:lnSpc>
                <a:spcPct val="90000"/>
              </a:lnSpc>
              <a:spcBef>
                <a:spcPts val="1200"/>
              </a:spcBef>
              <a:spcAft>
                <a:spcPts val="0"/>
              </a:spcAft>
              <a:buClr>
                <a:srgbClr val="9FC3E3"/>
              </a:buClr>
              <a:buSzPct val="75000"/>
              <a:buNone/>
            </a:pPr>
            <a:r>
              <a:rPr lang="en-US" sz="3000" b="1" dirty="0" err="1" smtClean="0">
                <a:solidFill>
                  <a:srgbClr val="000000"/>
                </a:solidFill>
                <a:latin typeface="Meiryo" panose="020B0604030504040204" pitchFamily="34" charset="-128"/>
                <a:ea typeface="Meiryo" panose="020B0604030504040204" pitchFamily="34" charset="-128"/>
              </a:rPr>
              <a:t>を考えましょう</a:t>
            </a:r>
            <a:endParaRPr lang="en-US" sz="3000" b="1" dirty="0">
              <a:solidFill>
                <a:srgbClr val="000000"/>
              </a:solidFill>
              <a:latin typeface="Meiryo" panose="020B0604030504040204" pitchFamily="34" charset="-128"/>
              <a:ea typeface="Meiryo" panose="020B0604030504040204" pitchFamily="34" charset="-128"/>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Shape 250"/>
          <p:cNvSpPr txBox="1">
            <a:spLocks noGrp="1"/>
          </p:cNvSpPr>
          <p:nvPr>
            <p:ph type="title"/>
          </p:nvPr>
        </p:nvSpPr>
        <p:spPr>
          <a:xfrm>
            <a:off x="368489" y="484101"/>
            <a:ext cx="8213486" cy="1399799"/>
          </a:xfrm>
          <a:prstGeom prst="rect">
            <a:avLst/>
          </a:prstGeom>
          <a:noFill/>
          <a:ln>
            <a:noFill/>
          </a:ln>
        </p:spPr>
        <p:txBody>
          <a:bodyPr lIns="91425" tIns="45700" rIns="91425" bIns="45700" anchor="t" anchorCtr="0">
            <a:noAutofit/>
          </a:bodyPr>
          <a:lstStyle/>
          <a:p>
            <a:pPr marL="0" marR="0" lvl="0" indent="0" algn="l" rtl="0">
              <a:spcBef>
                <a:spcPts val="0"/>
              </a:spcBef>
              <a:buClr>
                <a:schemeClr val="accent1"/>
              </a:buClr>
              <a:buSzPct val="25000"/>
              <a:buFont typeface="Rockwell"/>
              <a:buNone/>
            </a:pPr>
            <a:r>
              <a:rPr lang="en-US" sz="4400" dirty="0" smtClean="0">
                <a:latin typeface="Meiryo" panose="020B0604030504040204" pitchFamily="34" charset="-128"/>
                <a:ea typeface="Meiryo" panose="020B0604030504040204" pitchFamily="34" charset="-128"/>
              </a:rPr>
              <a:t>QFT</a:t>
            </a:r>
            <a:r>
              <a:rPr lang="ja-JP" altLang="en-US" sz="4400" dirty="0" smtClean="0">
                <a:latin typeface="Meiryo" panose="020B0604030504040204" pitchFamily="34" charset="-128"/>
                <a:ea typeface="Meiryo" panose="020B0604030504040204" pitchFamily="34" charset="-128"/>
              </a:rPr>
              <a:t>の</a:t>
            </a:r>
            <a:r>
              <a:rPr lang="en-US" sz="4400" dirty="0" err="1" smtClean="0">
                <a:latin typeface="Meiryo" panose="020B0604030504040204" pitchFamily="34" charset="-128"/>
                <a:ea typeface="Meiryo" panose="020B0604030504040204" pitchFamily="34" charset="-128"/>
              </a:rPr>
              <a:t>アート</a:t>
            </a:r>
            <a:r>
              <a:rPr lang="ja-JP" altLang="en-US" sz="4400" dirty="0" smtClean="0">
                <a:latin typeface="Meiryo" panose="020B0604030504040204" pitchFamily="34" charset="-128"/>
                <a:ea typeface="Meiryo" panose="020B0604030504040204" pitchFamily="34" charset="-128"/>
              </a:rPr>
              <a:t>的側面における</a:t>
            </a:r>
            <a:r>
              <a:rPr lang="en-US" altLang="ja-JP" sz="4400" dirty="0" smtClean="0">
                <a:latin typeface="Meiryo" panose="020B0604030504040204" pitchFamily="34" charset="-128"/>
                <a:ea typeface="Meiryo" panose="020B0604030504040204" pitchFamily="34" charset="-128"/>
              </a:rPr>
              <a:t/>
            </a:r>
            <a:br>
              <a:rPr lang="en-US" altLang="ja-JP" sz="4400" dirty="0" smtClean="0">
                <a:latin typeface="Meiryo" panose="020B0604030504040204" pitchFamily="34" charset="-128"/>
                <a:ea typeface="Meiryo" panose="020B0604030504040204" pitchFamily="34" charset="-128"/>
              </a:rPr>
            </a:br>
            <a:r>
              <a:rPr lang="en-US" sz="4400" dirty="0" smtClean="0">
                <a:latin typeface="Meiryo" panose="020B0604030504040204" pitchFamily="34" charset="-128"/>
                <a:ea typeface="Meiryo" panose="020B0604030504040204" pitchFamily="34" charset="-128"/>
              </a:rPr>
              <a:t>５</a:t>
            </a:r>
            <a:r>
              <a:rPr lang="ja-JP" altLang="en-US" sz="4400" dirty="0" smtClean="0">
                <a:latin typeface="Meiryo" panose="020B0604030504040204" pitchFamily="34" charset="-128"/>
                <a:ea typeface="Meiryo" panose="020B0604030504040204" pitchFamily="34" charset="-128"/>
              </a:rPr>
              <a:t>ステップ</a:t>
            </a:r>
            <a:endParaRPr lang="en-US" sz="4400" dirty="0">
              <a:latin typeface="Meiryo" panose="020B0604030504040204" pitchFamily="34" charset="-128"/>
              <a:ea typeface="Meiryo" panose="020B0604030504040204" pitchFamily="34" charset="-128"/>
            </a:endParaRPr>
          </a:p>
        </p:txBody>
      </p:sp>
      <p:sp>
        <p:nvSpPr>
          <p:cNvPr id="251" name="Shape 251"/>
          <p:cNvSpPr txBox="1">
            <a:spLocks noGrp="1"/>
          </p:cNvSpPr>
          <p:nvPr>
            <p:ph type="body" idx="1"/>
          </p:nvPr>
        </p:nvSpPr>
        <p:spPr>
          <a:xfrm>
            <a:off x="498475" y="2125402"/>
            <a:ext cx="8083500" cy="4329000"/>
          </a:xfrm>
          <a:prstGeom prst="rect">
            <a:avLst/>
          </a:prstGeom>
          <a:noFill/>
          <a:ln>
            <a:noFill/>
          </a:ln>
        </p:spPr>
        <p:txBody>
          <a:bodyPr lIns="91425" tIns="45700" rIns="91425" bIns="45700" anchor="t" anchorCtr="0">
            <a:noAutofit/>
          </a:bodyPr>
          <a:lstStyle/>
          <a:p>
            <a:pPr marL="742950" lvl="0" indent="-742950" rtl="0">
              <a:spcBef>
                <a:spcPts val="0"/>
              </a:spcBef>
              <a:buClr>
                <a:schemeClr val="accent1"/>
              </a:buClr>
              <a:buSzPct val="75000"/>
              <a:buFont typeface="Rockwell"/>
              <a:buAutoNum type="arabicPeriod"/>
            </a:pPr>
            <a:r>
              <a:rPr lang="en-US" altLang="ja-JP" sz="3600" dirty="0" smtClean="0">
                <a:solidFill>
                  <a:schemeClr val="dk1"/>
                </a:solidFill>
                <a:latin typeface="Meiryo" panose="020B0604030504040204" pitchFamily="34" charset="-128"/>
                <a:ea typeface="Meiryo" panose="020B0604030504040204" pitchFamily="34" charset="-128"/>
              </a:rPr>
              <a:t>QFT</a:t>
            </a:r>
            <a:r>
              <a:rPr lang="ja-JP" altLang="en-US" sz="3600" dirty="0" smtClean="0">
                <a:solidFill>
                  <a:schemeClr val="dk1"/>
                </a:solidFill>
                <a:latin typeface="Meiryo" panose="020B0604030504040204" pitchFamily="34" charset="-128"/>
                <a:ea typeface="Meiryo" panose="020B0604030504040204" pitchFamily="34" charset="-128"/>
              </a:rPr>
              <a:t> </a:t>
            </a:r>
            <a:r>
              <a:rPr lang="en-US" sz="3600" dirty="0" err="1" smtClean="0">
                <a:solidFill>
                  <a:schemeClr val="dk1"/>
                </a:solidFill>
                <a:latin typeface="Meiryo" panose="020B0604030504040204" pitchFamily="34" charset="-128"/>
                <a:ea typeface="Meiryo" panose="020B0604030504040204" pitchFamily="34" charset="-128"/>
              </a:rPr>
              <a:t>を指導目標と学習目標に結びつける</a:t>
            </a:r>
            <a:endParaRPr lang="en-US" sz="3600" dirty="0">
              <a:solidFill>
                <a:schemeClr val="dk1"/>
              </a:solidFill>
              <a:latin typeface="Meiryo" panose="020B0604030504040204" pitchFamily="34" charset="-128"/>
              <a:ea typeface="Meiryo" panose="020B0604030504040204" pitchFamily="34" charset="-128"/>
            </a:endParaRPr>
          </a:p>
          <a:p>
            <a:pPr marL="742950" lvl="0" indent="-742950" rtl="0">
              <a:lnSpc>
                <a:spcPct val="150000"/>
              </a:lnSpc>
              <a:spcBef>
                <a:spcPts val="0"/>
              </a:spcBef>
              <a:buClr>
                <a:schemeClr val="accent1"/>
              </a:buClr>
              <a:buSzPct val="75000"/>
              <a:buFont typeface="Rockwell"/>
              <a:buAutoNum type="arabicPeriod"/>
            </a:pPr>
            <a:r>
              <a:rPr lang="en-US" sz="3600" dirty="0" err="1">
                <a:solidFill>
                  <a:schemeClr val="dk1"/>
                </a:solidFill>
                <a:latin typeface="Meiryo" panose="020B0604030504040204" pitchFamily="34" charset="-128"/>
                <a:ea typeface="Meiryo" panose="020B0604030504040204" pitchFamily="34" charset="-128"/>
              </a:rPr>
              <a:t>質問の焦点づくり</a:t>
            </a:r>
            <a:endParaRPr lang="en-US" sz="3600" dirty="0">
              <a:solidFill>
                <a:schemeClr val="dk1"/>
              </a:solidFill>
              <a:latin typeface="Meiryo" panose="020B0604030504040204" pitchFamily="34" charset="-128"/>
              <a:ea typeface="Meiryo" panose="020B0604030504040204" pitchFamily="34" charset="-128"/>
            </a:endParaRPr>
          </a:p>
          <a:p>
            <a:pPr marL="742950" lvl="0" indent="-742950" rtl="0">
              <a:lnSpc>
                <a:spcPct val="150000"/>
              </a:lnSpc>
              <a:spcBef>
                <a:spcPts val="0"/>
              </a:spcBef>
              <a:buClr>
                <a:schemeClr val="accent1"/>
              </a:buClr>
              <a:buSzPct val="75000"/>
              <a:buFont typeface="Rockwell"/>
              <a:buAutoNum type="arabicPeriod"/>
            </a:pPr>
            <a:r>
              <a:rPr lang="en-US" sz="3600" dirty="0" err="1">
                <a:solidFill>
                  <a:schemeClr val="dk1"/>
                </a:solidFill>
                <a:latin typeface="Meiryo" panose="020B0604030504040204" pitchFamily="34" charset="-128"/>
                <a:ea typeface="Meiryo" panose="020B0604030504040204" pitchFamily="34" charset="-128"/>
              </a:rPr>
              <a:t>優先順位づけの指示</a:t>
            </a:r>
            <a:endParaRPr lang="en-US" sz="3600" dirty="0">
              <a:solidFill>
                <a:schemeClr val="dk1"/>
              </a:solidFill>
              <a:latin typeface="Meiryo" panose="020B0604030504040204" pitchFamily="34" charset="-128"/>
              <a:ea typeface="Meiryo" panose="020B0604030504040204" pitchFamily="34" charset="-128"/>
            </a:endParaRPr>
          </a:p>
          <a:p>
            <a:pPr marL="742950" lvl="0" indent="-742950" rtl="0">
              <a:lnSpc>
                <a:spcPct val="150000"/>
              </a:lnSpc>
              <a:spcBef>
                <a:spcPts val="0"/>
              </a:spcBef>
              <a:buClr>
                <a:schemeClr val="accent1"/>
              </a:buClr>
              <a:buSzPct val="75000"/>
              <a:buFont typeface="Rockwell"/>
              <a:buAutoNum type="arabicPeriod"/>
            </a:pPr>
            <a:r>
              <a:rPr lang="en-US" sz="3600" b="1" dirty="0" err="1">
                <a:solidFill>
                  <a:schemeClr val="dk1"/>
                </a:solidFill>
                <a:latin typeface="Meiryo" panose="020B0604030504040204" pitchFamily="34" charset="-128"/>
                <a:ea typeface="Meiryo" panose="020B0604030504040204" pitchFamily="34" charset="-128"/>
              </a:rPr>
              <a:t>振り返りの質問</a:t>
            </a:r>
            <a:endParaRPr lang="en-US" sz="3600" b="1" dirty="0">
              <a:solidFill>
                <a:schemeClr val="dk1"/>
              </a:solidFill>
              <a:latin typeface="Meiryo" panose="020B0604030504040204" pitchFamily="34" charset="-128"/>
              <a:ea typeface="Meiryo" panose="020B0604030504040204" pitchFamily="34" charset="-128"/>
            </a:endParaRPr>
          </a:p>
          <a:p>
            <a:pPr marL="742950" lvl="0" indent="-742950" rtl="0">
              <a:lnSpc>
                <a:spcPct val="150000"/>
              </a:lnSpc>
              <a:spcBef>
                <a:spcPts val="0"/>
              </a:spcBef>
              <a:buClr>
                <a:schemeClr val="accent1"/>
              </a:buClr>
              <a:buSzPct val="75000"/>
              <a:buFont typeface="Rockwell"/>
              <a:buAutoNum type="arabicPeriod"/>
            </a:pPr>
            <a:r>
              <a:rPr lang="en-US" sz="3600" dirty="0" err="1">
                <a:solidFill>
                  <a:schemeClr val="dk1"/>
                </a:solidFill>
                <a:latin typeface="Meiryo" panose="020B0604030504040204" pitchFamily="34" charset="-128"/>
                <a:ea typeface="Meiryo" panose="020B0604030504040204" pitchFamily="34" charset="-128"/>
              </a:rPr>
              <a:t>ファシリテーション</a:t>
            </a:r>
            <a:endParaRPr lang="en-US" sz="3600" dirty="0">
              <a:solidFill>
                <a:schemeClr val="dk1"/>
              </a:solidFill>
              <a:latin typeface="Meiryo" panose="020B0604030504040204" pitchFamily="34" charset="-128"/>
              <a:ea typeface="Meiryo" panose="020B0604030504040204" pitchFamily="34" charset="-128"/>
            </a:endParaRPr>
          </a:p>
          <a:p>
            <a:pPr marL="0" marR="0" lvl="0" indent="0" algn="l" rtl="0">
              <a:lnSpc>
                <a:spcPct val="90000"/>
              </a:lnSpc>
              <a:spcBef>
                <a:spcPts val="2000"/>
              </a:spcBef>
              <a:buNone/>
            </a:pPr>
            <a:endParaRPr sz="3600" b="1" dirty="0">
              <a:solidFill>
                <a:srgbClr val="000000"/>
              </a:solidFill>
            </a:endParaRPr>
          </a:p>
        </p:txBody>
      </p:sp>
    </p:spTree>
    <p:extLst>
      <p:ext uri="{BB962C8B-B14F-4D97-AF65-F5344CB8AC3E}">
        <p14:creationId xmlns:p14="http://schemas.microsoft.com/office/powerpoint/2010/main" val="19136230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Shape 395"/>
          <p:cNvSpPr txBox="1">
            <a:spLocks noGrp="1"/>
          </p:cNvSpPr>
          <p:nvPr>
            <p:ph type="title"/>
          </p:nvPr>
        </p:nvSpPr>
        <p:spPr>
          <a:xfrm>
            <a:off x="519200" y="263465"/>
            <a:ext cx="7556500" cy="704850"/>
          </a:xfrm>
          <a:prstGeom prst="rect">
            <a:avLst/>
          </a:prstGeom>
          <a:noFill/>
          <a:ln>
            <a:noFill/>
          </a:ln>
        </p:spPr>
        <p:txBody>
          <a:bodyPr lIns="91425" tIns="45700" rIns="91425" bIns="45700" anchor="t" anchorCtr="0">
            <a:noAutofit/>
          </a:bodyPr>
          <a:lstStyle/>
          <a:p>
            <a:pPr marL="0" marR="0" lvl="0" indent="0" algn="l" rtl="0">
              <a:spcBef>
                <a:spcPts val="0"/>
              </a:spcBef>
              <a:buClr>
                <a:schemeClr val="accent1"/>
              </a:buClr>
              <a:buSzPct val="25000"/>
              <a:buFont typeface="Rockwell"/>
              <a:buNone/>
            </a:pPr>
            <a:r>
              <a:rPr lang="en-US" b="1" dirty="0" err="1">
                <a:latin typeface="Meiryo" panose="020B0604030504040204" pitchFamily="34" charset="-128"/>
                <a:ea typeface="Meiryo" panose="020B0604030504040204" pitchFamily="34" charset="-128"/>
              </a:rPr>
              <a:t>振り返りの質問の例</a:t>
            </a:r>
            <a:endParaRPr lang="en-US" b="1" dirty="0">
              <a:latin typeface="Meiryo" panose="020B0604030504040204" pitchFamily="34" charset="-128"/>
              <a:ea typeface="Meiryo" panose="020B0604030504040204" pitchFamily="34" charset="-128"/>
            </a:endParaRPr>
          </a:p>
        </p:txBody>
      </p:sp>
      <p:sp>
        <p:nvSpPr>
          <p:cNvPr id="396" name="Shape 396"/>
          <p:cNvSpPr txBox="1">
            <a:spLocks noGrp="1"/>
          </p:cNvSpPr>
          <p:nvPr>
            <p:ph type="body" idx="1"/>
          </p:nvPr>
        </p:nvSpPr>
        <p:spPr>
          <a:xfrm>
            <a:off x="123825" y="1769885"/>
            <a:ext cx="4273551" cy="5257799"/>
          </a:xfrm>
          <a:prstGeom prst="rect">
            <a:avLst/>
          </a:prstGeom>
          <a:noFill/>
          <a:ln>
            <a:noFill/>
          </a:ln>
        </p:spPr>
        <p:txBody>
          <a:bodyPr lIns="91425" tIns="45700" rIns="91425" bIns="45700" anchor="t" anchorCtr="0">
            <a:noAutofit/>
          </a:bodyPr>
          <a:lstStyle/>
          <a:p>
            <a:pPr marL="228600" marR="0" lvl="0" indent="-250825" algn="l" rtl="0">
              <a:spcBef>
                <a:spcPts val="0"/>
              </a:spcBef>
              <a:spcAft>
                <a:spcPts val="0"/>
              </a:spcAft>
              <a:buClr>
                <a:schemeClr val="accent1"/>
              </a:buClr>
              <a:buSzPct val="100000"/>
              <a:buFont typeface="Noto Sans Symbols"/>
              <a:buChar char="■"/>
            </a:pPr>
            <a:r>
              <a:rPr lang="en-US" sz="2300" dirty="0" err="1">
                <a:solidFill>
                  <a:srgbClr val="000000"/>
                </a:solidFill>
                <a:latin typeface="Meiryo" panose="020B0604030504040204" pitchFamily="34" charset="-128"/>
                <a:ea typeface="Meiryo" panose="020B0604030504040204" pitchFamily="34" charset="-128"/>
              </a:rPr>
              <a:t>質問することについて何を学びましたか</a:t>
            </a:r>
            <a:r>
              <a:rPr lang="en-US" sz="2300" dirty="0">
                <a:solidFill>
                  <a:srgbClr val="000000"/>
                </a:solidFill>
                <a:latin typeface="Meiryo" panose="020B0604030504040204" pitchFamily="34" charset="-128"/>
                <a:ea typeface="Meiryo" panose="020B0604030504040204" pitchFamily="34" charset="-128"/>
              </a:rPr>
              <a:t>？</a:t>
            </a:r>
          </a:p>
          <a:p>
            <a:pPr marL="228600" marR="0" lvl="0" indent="-250825" algn="l" rtl="0">
              <a:spcBef>
                <a:spcPts val="2000"/>
              </a:spcBef>
              <a:spcAft>
                <a:spcPts val="0"/>
              </a:spcAft>
              <a:buClr>
                <a:schemeClr val="accent1"/>
              </a:buClr>
              <a:buSzPct val="100000"/>
              <a:buFont typeface="Noto Sans Symbols"/>
              <a:buChar char="■"/>
            </a:pPr>
            <a:r>
              <a:rPr lang="en-US" sz="2300" dirty="0" err="1">
                <a:solidFill>
                  <a:srgbClr val="000000"/>
                </a:solidFill>
                <a:latin typeface="Meiryo" panose="020B0604030504040204" pitchFamily="34" charset="-128"/>
                <a:ea typeface="Meiryo" panose="020B0604030504040204" pitchFamily="34" charset="-128"/>
              </a:rPr>
              <a:t>それをどのように学びましたか</a:t>
            </a:r>
            <a:r>
              <a:rPr lang="en-US" sz="2300" dirty="0">
                <a:solidFill>
                  <a:srgbClr val="000000"/>
                </a:solidFill>
                <a:latin typeface="Meiryo" panose="020B0604030504040204" pitchFamily="34" charset="-128"/>
                <a:ea typeface="Meiryo" panose="020B0604030504040204" pitchFamily="34" charset="-128"/>
              </a:rPr>
              <a:t>？</a:t>
            </a:r>
          </a:p>
          <a:p>
            <a:pPr marL="228600" marR="0" lvl="0" indent="-250825" algn="l" rtl="0">
              <a:spcBef>
                <a:spcPts val="2000"/>
              </a:spcBef>
              <a:spcAft>
                <a:spcPts val="0"/>
              </a:spcAft>
              <a:buClr>
                <a:schemeClr val="accent1"/>
              </a:buClr>
              <a:buSzPct val="100000"/>
              <a:buFont typeface="Noto Sans Symbols"/>
              <a:buChar char="■"/>
            </a:pPr>
            <a:r>
              <a:rPr lang="en-US" sz="2300" dirty="0" err="1">
                <a:solidFill>
                  <a:srgbClr val="000000"/>
                </a:solidFill>
                <a:latin typeface="Meiryo" panose="020B0604030504040204" pitchFamily="34" charset="-128"/>
                <a:ea typeface="Meiryo" panose="020B0604030504040204" pitchFamily="34" charset="-128"/>
              </a:rPr>
              <a:t>質問することについて何か新しい気づきはありましたか</a:t>
            </a:r>
            <a:r>
              <a:rPr lang="en-US" sz="2300" dirty="0">
                <a:solidFill>
                  <a:srgbClr val="000000"/>
                </a:solidFill>
                <a:latin typeface="Meiryo" panose="020B0604030504040204" pitchFamily="34" charset="-128"/>
                <a:ea typeface="Meiryo" panose="020B0604030504040204" pitchFamily="34" charset="-128"/>
              </a:rPr>
              <a:t>？</a:t>
            </a:r>
          </a:p>
          <a:p>
            <a:pPr marL="228600" marR="0" lvl="0" indent="-250825" algn="l" rtl="0">
              <a:spcBef>
                <a:spcPts val="2000"/>
              </a:spcBef>
              <a:spcAft>
                <a:spcPts val="0"/>
              </a:spcAft>
              <a:buClr>
                <a:schemeClr val="accent1"/>
              </a:buClr>
              <a:buSzPct val="100000"/>
              <a:buFont typeface="Noto Sans Symbols"/>
              <a:buChar char="■"/>
            </a:pPr>
            <a:r>
              <a:rPr lang="en-US" sz="2300" dirty="0" err="1">
                <a:solidFill>
                  <a:srgbClr val="000000"/>
                </a:solidFill>
                <a:latin typeface="Meiryo" panose="020B0604030504040204" pitchFamily="34" charset="-128"/>
                <a:ea typeface="Meiryo" panose="020B0604030504040204" pitchFamily="34" charset="-128"/>
              </a:rPr>
              <a:t>質問をすることについて学んだことをどのように使えるでしょうか</a:t>
            </a:r>
            <a:r>
              <a:rPr lang="en-US" sz="2300" dirty="0">
                <a:solidFill>
                  <a:srgbClr val="000000"/>
                </a:solidFill>
                <a:latin typeface="Meiryo" panose="020B0604030504040204" pitchFamily="34" charset="-128"/>
                <a:ea typeface="Meiryo" panose="020B0604030504040204" pitchFamily="34" charset="-128"/>
              </a:rPr>
              <a:t>？</a:t>
            </a:r>
          </a:p>
          <a:p>
            <a:pPr marL="228600" marR="0" lvl="0" indent="-250825" algn="l" rtl="0">
              <a:spcBef>
                <a:spcPts val="2000"/>
              </a:spcBef>
              <a:spcAft>
                <a:spcPts val="0"/>
              </a:spcAft>
              <a:buClr>
                <a:schemeClr val="accent1"/>
              </a:buClr>
              <a:buSzPct val="100000"/>
              <a:buFont typeface="Noto Sans Symbols"/>
              <a:buChar char="■"/>
            </a:pPr>
            <a:r>
              <a:rPr lang="en-US" sz="2300" dirty="0" err="1">
                <a:solidFill>
                  <a:srgbClr val="000000"/>
                </a:solidFill>
                <a:latin typeface="Meiryo" panose="020B0604030504040204" pitchFamily="34" charset="-128"/>
                <a:ea typeface="Meiryo" panose="020B0604030504040204" pitchFamily="34" charset="-128"/>
              </a:rPr>
              <a:t>質問をすることについてどのように感じましたか</a:t>
            </a:r>
            <a:r>
              <a:rPr lang="en-US" sz="2300" dirty="0">
                <a:solidFill>
                  <a:srgbClr val="000000"/>
                </a:solidFill>
                <a:latin typeface="Meiryo" panose="020B0604030504040204" pitchFamily="34" charset="-128"/>
                <a:ea typeface="Meiryo" panose="020B0604030504040204" pitchFamily="34" charset="-128"/>
              </a:rPr>
              <a:t>？</a:t>
            </a:r>
          </a:p>
        </p:txBody>
      </p:sp>
      <p:sp>
        <p:nvSpPr>
          <p:cNvPr id="397" name="Shape 397"/>
          <p:cNvSpPr txBox="1">
            <a:spLocks noGrp="1"/>
          </p:cNvSpPr>
          <p:nvPr>
            <p:ph type="body" idx="2"/>
          </p:nvPr>
        </p:nvSpPr>
        <p:spPr>
          <a:xfrm>
            <a:off x="4588443" y="1882835"/>
            <a:ext cx="3821100" cy="5031900"/>
          </a:xfrm>
          <a:prstGeom prst="rect">
            <a:avLst/>
          </a:prstGeom>
          <a:noFill/>
          <a:ln>
            <a:noFill/>
          </a:ln>
        </p:spPr>
        <p:txBody>
          <a:bodyPr lIns="91425" tIns="45700" rIns="91425" bIns="45700" anchor="t" anchorCtr="0">
            <a:noAutofit/>
          </a:bodyPr>
          <a:lstStyle/>
          <a:p>
            <a:pPr marL="228600" marR="0" lvl="0" indent="-250825" algn="l" rtl="0">
              <a:lnSpc>
                <a:spcPct val="90000"/>
              </a:lnSpc>
              <a:spcBef>
                <a:spcPts val="0"/>
              </a:spcBef>
              <a:spcAft>
                <a:spcPts val="0"/>
              </a:spcAft>
              <a:buClr>
                <a:schemeClr val="accent1"/>
              </a:buClr>
              <a:buSzPct val="100000"/>
              <a:buFont typeface="Noto Sans Symbols"/>
              <a:buChar char="■"/>
            </a:pPr>
            <a:r>
              <a:rPr lang="en-US" sz="2300" dirty="0" err="1">
                <a:solidFill>
                  <a:srgbClr val="000000"/>
                </a:solidFill>
                <a:latin typeface="Meiryo" panose="020B0604030504040204" pitchFamily="34" charset="-128"/>
                <a:ea typeface="Meiryo" panose="020B0604030504040204" pitchFamily="34" charset="-128"/>
              </a:rPr>
              <a:t>内容について何を学びましたか</a:t>
            </a:r>
            <a:r>
              <a:rPr lang="en-US" sz="2300" dirty="0">
                <a:solidFill>
                  <a:srgbClr val="000000"/>
                </a:solidFill>
                <a:latin typeface="Meiryo" panose="020B0604030504040204" pitchFamily="34" charset="-128"/>
                <a:ea typeface="Meiryo" panose="020B0604030504040204" pitchFamily="34" charset="-128"/>
              </a:rPr>
              <a:t>？</a:t>
            </a:r>
          </a:p>
          <a:p>
            <a:pPr marL="0" marR="0" lvl="0" indent="0" algn="l" rtl="0">
              <a:lnSpc>
                <a:spcPct val="90000"/>
              </a:lnSpc>
              <a:spcBef>
                <a:spcPts val="0"/>
              </a:spcBef>
              <a:spcAft>
                <a:spcPts val="0"/>
              </a:spcAft>
              <a:buNone/>
            </a:pPr>
            <a:endParaRPr sz="2300" dirty="0">
              <a:solidFill>
                <a:srgbClr val="000000"/>
              </a:solidFill>
              <a:latin typeface="Meiryo" panose="020B0604030504040204" pitchFamily="34" charset="-128"/>
              <a:ea typeface="Meiryo" panose="020B0604030504040204" pitchFamily="34" charset="-128"/>
            </a:endParaRPr>
          </a:p>
          <a:p>
            <a:pPr marL="228600" marR="0" lvl="0" indent="-250825" algn="l" rtl="0">
              <a:lnSpc>
                <a:spcPct val="90000"/>
              </a:lnSpc>
              <a:spcBef>
                <a:spcPts val="0"/>
              </a:spcBef>
              <a:spcAft>
                <a:spcPts val="0"/>
              </a:spcAft>
              <a:buClr>
                <a:schemeClr val="accent1"/>
              </a:buClr>
              <a:buSzPct val="100000"/>
              <a:buFont typeface="Noto Sans Symbols"/>
              <a:buChar char="■"/>
            </a:pPr>
            <a:r>
              <a:rPr lang="en-US" sz="2300" dirty="0" err="1" smtClean="0">
                <a:solidFill>
                  <a:srgbClr val="000000"/>
                </a:solidFill>
                <a:latin typeface="Meiryo" panose="020B0604030504040204" pitchFamily="34" charset="-128"/>
                <a:ea typeface="Meiryo" panose="020B0604030504040204" pitchFamily="34" charset="-128"/>
              </a:rPr>
              <a:t>QFTは</a:t>
            </a:r>
            <a:r>
              <a:rPr lang="ja-JP" altLang="en-US" sz="2300" dirty="0" smtClean="0">
                <a:solidFill>
                  <a:srgbClr val="000000"/>
                </a:solidFill>
                <a:latin typeface="Meiryo" panose="020B0604030504040204" pitchFamily="34" charset="-128"/>
                <a:ea typeface="Meiryo" panose="020B0604030504040204" pitchFamily="34" charset="-128"/>
              </a:rPr>
              <a:t>次のようなもの</a:t>
            </a:r>
            <a:r>
              <a:rPr lang="en-US" sz="2300" dirty="0" err="1" smtClean="0">
                <a:solidFill>
                  <a:srgbClr val="000000"/>
                </a:solidFill>
                <a:latin typeface="Meiryo" panose="020B0604030504040204" pitchFamily="34" charset="-128"/>
                <a:ea typeface="Meiryo" panose="020B0604030504040204" pitchFamily="34" charset="-128"/>
              </a:rPr>
              <a:t>を考える</a:t>
            </a:r>
            <a:r>
              <a:rPr lang="ja-JP" altLang="en-US" sz="2300" dirty="0" smtClean="0">
                <a:solidFill>
                  <a:srgbClr val="000000"/>
                </a:solidFill>
                <a:latin typeface="Meiryo" panose="020B0604030504040204" pitchFamily="34" charset="-128"/>
                <a:ea typeface="Meiryo" panose="020B0604030504040204" pitchFamily="34" charset="-128"/>
              </a:rPr>
              <a:t>うえで</a:t>
            </a:r>
            <a:r>
              <a:rPr lang="en-US" sz="2300" dirty="0" err="1" smtClean="0">
                <a:solidFill>
                  <a:srgbClr val="000000"/>
                </a:solidFill>
                <a:latin typeface="Meiryo" panose="020B0604030504040204" pitchFamily="34" charset="-128"/>
                <a:ea typeface="Meiryo" panose="020B0604030504040204" pitchFamily="34" charset="-128"/>
              </a:rPr>
              <a:t>どのように役立ちましたか</a:t>
            </a:r>
            <a:r>
              <a:rPr lang="en-US" sz="2300" dirty="0">
                <a:solidFill>
                  <a:srgbClr val="000000"/>
                </a:solidFill>
                <a:latin typeface="Meiryo" panose="020B0604030504040204" pitchFamily="34" charset="-128"/>
                <a:ea typeface="Meiryo" panose="020B0604030504040204" pitchFamily="34" charset="-128"/>
              </a:rPr>
              <a:t>？</a:t>
            </a:r>
            <a:r>
              <a:rPr lang="en-US" sz="2300" b="0" i="0" u="none" strike="noStrike" cap="none" dirty="0">
                <a:solidFill>
                  <a:srgbClr val="000000"/>
                </a:solidFill>
                <a:latin typeface="Meiryo" panose="020B0604030504040204" pitchFamily="34" charset="-128"/>
                <a:ea typeface="Meiryo" panose="020B0604030504040204" pitchFamily="34" charset="-128"/>
                <a:sym typeface="Rockwell"/>
              </a:rPr>
              <a:t> </a:t>
            </a:r>
          </a:p>
          <a:p>
            <a:pPr marL="457200" marR="0" lvl="1" indent="-250825" algn="l" rtl="0">
              <a:lnSpc>
                <a:spcPct val="90000"/>
              </a:lnSpc>
              <a:spcBef>
                <a:spcPts val="600"/>
              </a:spcBef>
              <a:spcAft>
                <a:spcPts val="0"/>
              </a:spcAft>
              <a:buClr>
                <a:srgbClr val="9FC3E3"/>
              </a:buClr>
              <a:buSzPct val="100000"/>
              <a:buFont typeface="Noto Sans Symbols"/>
              <a:buChar char="■"/>
            </a:pPr>
            <a:r>
              <a:rPr lang="en-US" sz="2300" dirty="0">
                <a:solidFill>
                  <a:srgbClr val="000000"/>
                </a:solidFill>
                <a:latin typeface="Meiryo" panose="020B0604030504040204" pitchFamily="34" charset="-128"/>
                <a:ea typeface="Meiryo" panose="020B0604030504040204" pitchFamily="34" charset="-128"/>
              </a:rPr>
              <a:t> </a:t>
            </a:r>
            <a:r>
              <a:rPr lang="en-US" sz="2300" dirty="0" err="1">
                <a:solidFill>
                  <a:srgbClr val="000000"/>
                </a:solidFill>
                <a:latin typeface="Meiryo" panose="020B0604030504040204" pitchFamily="34" charset="-128"/>
                <a:ea typeface="Meiryo" panose="020B0604030504040204" pitchFamily="34" charset="-128"/>
              </a:rPr>
              <a:t>鍵となるコンセプト</a:t>
            </a:r>
            <a:endParaRPr lang="en-US" sz="2300" dirty="0">
              <a:solidFill>
                <a:srgbClr val="000000"/>
              </a:solidFill>
              <a:latin typeface="Meiryo" panose="020B0604030504040204" pitchFamily="34" charset="-128"/>
              <a:ea typeface="Meiryo" panose="020B0604030504040204" pitchFamily="34" charset="-128"/>
            </a:endParaRPr>
          </a:p>
          <a:p>
            <a:pPr marL="457200" marR="0" lvl="1" indent="-250825" algn="l" rtl="0">
              <a:lnSpc>
                <a:spcPct val="90000"/>
              </a:lnSpc>
              <a:spcBef>
                <a:spcPts val="600"/>
              </a:spcBef>
              <a:spcAft>
                <a:spcPts val="0"/>
              </a:spcAft>
              <a:buClr>
                <a:srgbClr val="9FC3E3"/>
              </a:buClr>
              <a:buSzPct val="100000"/>
              <a:buFont typeface="Noto Sans Symbols"/>
              <a:buChar char="■"/>
            </a:pPr>
            <a:r>
              <a:rPr lang="en-US" sz="2300" dirty="0">
                <a:solidFill>
                  <a:srgbClr val="000000"/>
                </a:solidFill>
                <a:latin typeface="Meiryo" panose="020B0604030504040204" pitchFamily="34" charset="-128"/>
                <a:ea typeface="Meiryo" panose="020B0604030504040204" pitchFamily="34" charset="-128"/>
              </a:rPr>
              <a:t> </a:t>
            </a:r>
            <a:r>
              <a:rPr lang="en-US" sz="2300" dirty="0" err="1">
                <a:solidFill>
                  <a:srgbClr val="000000"/>
                </a:solidFill>
                <a:latin typeface="Meiryo" panose="020B0604030504040204" pitchFamily="34" charset="-128"/>
                <a:ea typeface="Meiryo" panose="020B0604030504040204" pitchFamily="34" charset="-128"/>
              </a:rPr>
              <a:t>特定の課題</a:t>
            </a:r>
            <a:endParaRPr lang="en-US" sz="2300" dirty="0">
              <a:solidFill>
                <a:srgbClr val="000000"/>
              </a:solidFill>
              <a:latin typeface="Meiryo" panose="020B0604030504040204" pitchFamily="34" charset="-128"/>
              <a:ea typeface="Meiryo" panose="020B0604030504040204" pitchFamily="34" charset="-128"/>
            </a:endParaRPr>
          </a:p>
          <a:p>
            <a:pPr marL="457200" marR="0" lvl="1" indent="-250825" algn="l" rtl="0">
              <a:lnSpc>
                <a:spcPct val="90000"/>
              </a:lnSpc>
              <a:spcBef>
                <a:spcPts val="600"/>
              </a:spcBef>
              <a:spcAft>
                <a:spcPts val="0"/>
              </a:spcAft>
              <a:buClr>
                <a:srgbClr val="9FC3E3"/>
              </a:buClr>
              <a:buSzPct val="100000"/>
              <a:buFont typeface="Noto Sans Symbols"/>
              <a:buChar char="■"/>
            </a:pPr>
            <a:r>
              <a:rPr lang="en-US" sz="2300" dirty="0">
                <a:solidFill>
                  <a:srgbClr val="000000"/>
                </a:solidFill>
                <a:latin typeface="Meiryo" panose="020B0604030504040204" pitchFamily="34" charset="-128"/>
                <a:ea typeface="Meiryo" panose="020B0604030504040204" pitchFamily="34" charset="-128"/>
              </a:rPr>
              <a:t> </a:t>
            </a:r>
            <a:r>
              <a:rPr lang="en-US" sz="2300" dirty="0" err="1">
                <a:solidFill>
                  <a:srgbClr val="000000"/>
                </a:solidFill>
                <a:latin typeface="Meiryo" panose="020B0604030504040204" pitchFamily="34" charset="-128"/>
                <a:ea typeface="Meiryo" panose="020B0604030504040204" pitchFamily="34" charset="-128"/>
              </a:rPr>
              <a:t>包括的なトピック</a:t>
            </a:r>
            <a:endParaRPr lang="en-US" sz="2300" dirty="0">
              <a:solidFill>
                <a:srgbClr val="000000"/>
              </a:solidFill>
              <a:latin typeface="Meiryo" panose="020B0604030504040204" pitchFamily="34" charset="-128"/>
              <a:ea typeface="Meiryo" panose="020B0604030504040204" pitchFamily="34" charset="-128"/>
            </a:endParaRPr>
          </a:p>
          <a:p>
            <a:pPr marL="457200" marR="0" lvl="1" indent="-250825" algn="l" rtl="0">
              <a:lnSpc>
                <a:spcPct val="90000"/>
              </a:lnSpc>
              <a:spcBef>
                <a:spcPts val="600"/>
              </a:spcBef>
              <a:spcAft>
                <a:spcPts val="0"/>
              </a:spcAft>
              <a:buClr>
                <a:srgbClr val="9FC3E3"/>
              </a:buClr>
              <a:buSzPct val="100000"/>
              <a:buFont typeface="Noto Sans Symbols"/>
              <a:buChar char="■"/>
            </a:pPr>
            <a:r>
              <a:rPr lang="en-US" sz="2300" dirty="0">
                <a:solidFill>
                  <a:srgbClr val="000000"/>
                </a:solidFill>
                <a:latin typeface="Meiryo" panose="020B0604030504040204" pitchFamily="34" charset="-128"/>
                <a:ea typeface="Meiryo" panose="020B0604030504040204" pitchFamily="34" charset="-128"/>
              </a:rPr>
              <a:t> </a:t>
            </a:r>
            <a:r>
              <a:rPr lang="en-US" sz="2300" dirty="0" err="1">
                <a:solidFill>
                  <a:srgbClr val="000000"/>
                </a:solidFill>
                <a:latin typeface="Meiryo" panose="020B0604030504040204" pitchFamily="34" charset="-128"/>
                <a:ea typeface="Meiryo" panose="020B0604030504040204" pitchFamily="34" charset="-128"/>
              </a:rPr>
              <a:t>単元中のテーマ</a:t>
            </a:r>
            <a:endParaRPr lang="en-US" sz="2300" dirty="0">
              <a:solidFill>
                <a:srgbClr val="000000"/>
              </a:solidFill>
              <a:latin typeface="Meiryo" panose="020B0604030504040204" pitchFamily="34" charset="-128"/>
              <a:ea typeface="Meiryo" panose="020B0604030504040204" pitchFamily="34" charset="-128"/>
            </a:endParaRPr>
          </a:p>
          <a:p>
            <a:pPr marL="457200" marR="0" lvl="1" indent="-250825" algn="l" rtl="0">
              <a:lnSpc>
                <a:spcPct val="90000"/>
              </a:lnSpc>
              <a:spcBef>
                <a:spcPts val="600"/>
              </a:spcBef>
              <a:buClr>
                <a:srgbClr val="9FC3E3"/>
              </a:buClr>
              <a:buSzPct val="100000"/>
              <a:buFont typeface="Noto Sans Symbols"/>
              <a:buChar char="■"/>
            </a:pPr>
            <a:r>
              <a:rPr lang="en-US" sz="2300" dirty="0">
                <a:solidFill>
                  <a:srgbClr val="000000"/>
                </a:solidFill>
                <a:latin typeface="Meiryo" panose="020B0604030504040204" pitchFamily="34" charset="-128"/>
                <a:ea typeface="Meiryo" panose="020B0604030504040204" pitchFamily="34" charset="-128"/>
              </a:rPr>
              <a:t> </a:t>
            </a:r>
            <a:r>
              <a:rPr lang="en-US" sz="2300" dirty="0" err="1">
                <a:solidFill>
                  <a:srgbClr val="000000"/>
                </a:solidFill>
                <a:latin typeface="Meiryo" panose="020B0604030504040204" pitchFamily="34" charset="-128"/>
                <a:ea typeface="Meiryo" panose="020B0604030504040204" pitchFamily="34" charset="-128"/>
              </a:rPr>
              <a:t>読みおえた章</a:t>
            </a:r>
            <a:endParaRPr lang="en-US" sz="2300" dirty="0">
              <a:solidFill>
                <a:srgbClr val="000000"/>
              </a:solidFill>
              <a:latin typeface="Meiryo" panose="020B0604030504040204" pitchFamily="34" charset="-128"/>
              <a:ea typeface="Meiryo" panose="020B0604030504040204" pitchFamily="34" charset="-128"/>
            </a:endParaRPr>
          </a:p>
        </p:txBody>
      </p:sp>
      <p:sp>
        <p:nvSpPr>
          <p:cNvPr id="398" name="Shape 398"/>
          <p:cNvSpPr txBox="1">
            <a:spLocks noGrp="1"/>
          </p:cNvSpPr>
          <p:nvPr>
            <p:ph type="body" idx="3"/>
          </p:nvPr>
        </p:nvSpPr>
        <p:spPr>
          <a:xfrm>
            <a:off x="123825" y="1026180"/>
            <a:ext cx="4073700" cy="527100"/>
          </a:xfrm>
          <a:prstGeom prst="rect">
            <a:avLst/>
          </a:prstGeom>
          <a:solidFill>
            <a:schemeClr val="accent3"/>
          </a:solidFill>
          <a:ln>
            <a:noFill/>
          </a:ln>
        </p:spPr>
        <p:txBody>
          <a:bodyPr lIns="91425" tIns="0" rIns="91425" bIns="0" anchor="ctr" anchorCtr="0">
            <a:noAutofit/>
          </a:bodyPr>
          <a:lstStyle/>
          <a:p>
            <a:pPr marL="0" marR="0" lvl="0" indent="0" algn="l" rtl="0">
              <a:spcBef>
                <a:spcPts val="0"/>
              </a:spcBef>
              <a:spcAft>
                <a:spcPts val="0"/>
              </a:spcAft>
              <a:buClr>
                <a:schemeClr val="accent1"/>
              </a:buClr>
              <a:buSzPct val="25000"/>
              <a:buFont typeface="Noto Sans Symbols"/>
              <a:buNone/>
            </a:pPr>
            <a:endParaRPr sz="2400" dirty="0"/>
          </a:p>
          <a:p>
            <a:pPr marL="0" marR="0" lvl="0" indent="0" algn="l" rtl="0">
              <a:spcBef>
                <a:spcPts val="0"/>
              </a:spcBef>
              <a:spcAft>
                <a:spcPts val="0"/>
              </a:spcAft>
              <a:buClr>
                <a:schemeClr val="accent1"/>
              </a:buClr>
              <a:buSzPct val="25000"/>
              <a:buFont typeface="Noto Sans Symbols"/>
              <a:buNone/>
            </a:pPr>
            <a:r>
              <a:rPr lang="en-US" sz="2400" dirty="0"/>
              <a:t>　　　</a:t>
            </a:r>
            <a:r>
              <a:rPr lang="en-US" sz="2400" dirty="0" smtClean="0"/>
              <a:t>QFT</a:t>
            </a:r>
            <a:r>
              <a:rPr lang="ja-JP" altLang="en-US" sz="2400" dirty="0" smtClean="0"/>
              <a:t>の</a:t>
            </a:r>
            <a:r>
              <a:rPr lang="en-US" sz="2400" dirty="0" err="1" smtClean="0"/>
              <a:t>過程について</a:t>
            </a:r>
            <a:endParaRPr lang="en-US" sz="2400" dirty="0"/>
          </a:p>
          <a:p>
            <a:pPr marL="0" marR="0" lvl="0" indent="0" algn="ctr" rtl="0">
              <a:spcBef>
                <a:spcPts val="0"/>
              </a:spcBef>
              <a:spcAft>
                <a:spcPts val="0"/>
              </a:spcAft>
              <a:buClr>
                <a:schemeClr val="accent1"/>
              </a:buClr>
              <a:buSzPct val="25000"/>
              <a:buFont typeface="Noto Sans Symbols"/>
              <a:buNone/>
            </a:pPr>
            <a:endParaRPr sz="2400" dirty="0"/>
          </a:p>
        </p:txBody>
      </p:sp>
      <p:sp>
        <p:nvSpPr>
          <p:cNvPr id="399" name="Shape 399"/>
          <p:cNvSpPr txBox="1">
            <a:spLocks noGrp="1"/>
          </p:cNvSpPr>
          <p:nvPr>
            <p:ph type="body" idx="4"/>
          </p:nvPr>
        </p:nvSpPr>
        <p:spPr>
          <a:xfrm>
            <a:off x="4588443" y="1026230"/>
            <a:ext cx="3657600" cy="527050"/>
          </a:xfrm>
          <a:prstGeom prst="rect">
            <a:avLst/>
          </a:prstGeom>
          <a:solidFill>
            <a:schemeClr val="accent3"/>
          </a:solidFill>
          <a:ln>
            <a:noFill/>
          </a:ln>
        </p:spPr>
        <p:txBody>
          <a:bodyPr lIns="91425" tIns="0" rIns="91425" bIns="0" anchor="ctr" anchorCtr="0">
            <a:noAutofit/>
          </a:bodyPr>
          <a:lstStyle/>
          <a:p>
            <a:pPr marL="0" marR="0" lvl="0" indent="0" algn="ctr" rtl="0">
              <a:spcBef>
                <a:spcPts val="0"/>
              </a:spcBef>
              <a:spcAft>
                <a:spcPts val="0"/>
              </a:spcAft>
              <a:buClr>
                <a:schemeClr val="accent1"/>
              </a:buClr>
              <a:buSzPct val="25000"/>
              <a:buFont typeface="Noto Sans Symbols"/>
              <a:buNone/>
            </a:pPr>
            <a:r>
              <a:rPr lang="en-US" sz="2400" dirty="0" err="1">
                <a:latin typeface="Meiryo" panose="020B0604030504040204" pitchFamily="34" charset="-128"/>
                <a:ea typeface="Meiryo" panose="020B0604030504040204" pitchFamily="34" charset="-128"/>
              </a:rPr>
              <a:t>内容について</a:t>
            </a:r>
            <a:endParaRPr lang="en-US" sz="2400" dirty="0">
              <a:latin typeface="Meiryo" panose="020B0604030504040204" pitchFamily="34" charset="-128"/>
              <a:ea typeface="Meiryo" panose="020B0604030504040204"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8">
                                            <p:txEl>
                                              <p:pRg st="1" end="1"/>
                                            </p:txEl>
                                          </p:spTgt>
                                        </p:tgtEl>
                                        <p:attrNameLst>
                                          <p:attrName>style.visibility</p:attrName>
                                        </p:attrNameLst>
                                      </p:cBhvr>
                                      <p:to>
                                        <p:strVal val="visible"/>
                                      </p:to>
                                    </p:set>
                                    <p:animEffect transition="in" filter="fade">
                                      <p:cBhvr>
                                        <p:cTn id="7" dur="1000"/>
                                        <p:tgtEl>
                                          <p:spTgt spid="398">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96">
                                            <p:txEl>
                                              <p:pRg st="0" end="0"/>
                                            </p:txEl>
                                          </p:spTgt>
                                        </p:tgtEl>
                                        <p:attrNameLst>
                                          <p:attrName>style.visibility</p:attrName>
                                        </p:attrNameLst>
                                      </p:cBhvr>
                                      <p:to>
                                        <p:strVal val="visible"/>
                                      </p:to>
                                    </p:set>
                                    <p:animEffect transition="in" filter="fade">
                                      <p:cBhvr>
                                        <p:cTn id="10" dur="1000"/>
                                        <p:tgtEl>
                                          <p:spTgt spid="396">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96">
                                            <p:txEl>
                                              <p:pRg st="1" end="1"/>
                                            </p:txEl>
                                          </p:spTgt>
                                        </p:tgtEl>
                                        <p:attrNameLst>
                                          <p:attrName>style.visibility</p:attrName>
                                        </p:attrNameLst>
                                      </p:cBhvr>
                                      <p:to>
                                        <p:strVal val="visible"/>
                                      </p:to>
                                    </p:set>
                                    <p:animEffect transition="in" filter="fade">
                                      <p:cBhvr>
                                        <p:cTn id="13" dur="1000"/>
                                        <p:tgtEl>
                                          <p:spTgt spid="396">
                                            <p:txEl>
                                              <p:pRg st="1" end="1"/>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96">
                                            <p:txEl>
                                              <p:pRg st="2" end="2"/>
                                            </p:txEl>
                                          </p:spTgt>
                                        </p:tgtEl>
                                        <p:attrNameLst>
                                          <p:attrName>style.visibility</p:attrName>
                                        </p:attrNameLst>
                                      </p:cBhvr>
                                      <p:to>
                                        <p:strVal val="visible"/>
                                      </p:to>
                                    </p:set>
                                    <p:animEffect transition="in" filter="fade">
                                      <p:cBhvr>
                                        <p:cTn id="16" dur="1000"/>
                                        <p:tgtEl>
                                          <p:spTgt spid="396">
                                            <p:txEl>
                                              <p:pRg st="2" end="2"/>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96">
                                            <p:txEl>
                                              <p:pRg st="3" end="3"/>
                                            </p:txEl>
                                          </p:spTgt>
                                        </p:tgtEl>
                                        <p:attrNameLst>
                                          <p:attrName>style.visibility</p:attrName>
                                        </p:attrNameLst>
                                      </p:cBhvr>
                                      <p:to>
                                        <p:strVal val="visible"/>
                                      </p:to>
                                    </p:set>
                                    <p:animEffect transition="in" filter="fade">
                                      <p:cBhvr>
                                        <p:cTn id="19" dur="1000"/>
                                        <p:tgtEl>
                                          <p:spTgt spid="396">
                                            <p:txEl>
                                              <p:pRg st="3" end="3"/>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96">
                                            <p:txEl>
                                              <p:pRg st="4" end="4"/>
                                            </p:txEl>
                                          </p:spTgt>
                                        </p:tgtEl>
                                        <p:attrNameLst>
                                          <p:attrName>style.visibility</p:attrName>
                                        </p:attrNameLst>
                                      </p:cBhvr>
                                      <p:to>
                                        <p:strVal val="visible"/>
                                      </p:to>
                                    </p:set>
                                    <p:animEffect transition="in" filter="fade">
                                      <p:cBhvr>
                                        <p:cTn id="22" dur="1000"/>
                                        <p:tgtEl>
                                          <p:spTgt spid="39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99">
                                            <p:txEl>
                                              <p:pRg st="0" end="0"/>
                                            </p:txEl>
                                          </p:spTgt>
                                        </p:tgtEl>
                                        <p:attrNameLst>
                                          <p:attrName>style.visibility</p:attrName>
                                        </p:attrNameLst>
                                      </p:cBhvr>
                                      <p:to>
                                        <p:strVal val="visible"/>
                                      </p:to>
                                    </p:set>
                                    <p:animEffect transition="in" filter="fade">
                                      <p:cBhvr>
                                        <p:cTn id="27" dur="1000"/>
                                        <p:tgtEl>
                                          <p:spTgt spid="399">
                                            <p:txEl>
                                              <p:pRg st="0" end="0"/>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97">
                                            <p:txEl>
                                              <p:pRg st="0" end="0"/>
                                            </p:txEl>
                                          </p:spTgt>
                                        </p:tgtEl>
                                        <p:attrNameLst>
                                          <p:attrName>style.visibility</p:attrName>
                                        </p:attrNameLst>
                                      </p:cBhvr>
                                      <p:to>
                                        <p:strVal val="visible"/>
                                      </p:to>
                                    </p:set>
                                    <p:animEffect transition="in" filter="fade">
                                      <p:cBhvr>
                                        <p:cTn id="30" dur="1000"/>
                                        <p:tgtEl>
                                          <p:spTgt spid="397">
                                            <p:txEl>
                                              <p:pRg st="0" end="0"/>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97">
                                            <p:txEl>
                                              <p:pRg st="2" end="2"/>
                                            </p:txEl>
                                          </p:spTgt>
                                        </p:tgtEl>
                                        <p:attrNameLst>
                                          <p:attrName>style.visibility</p:attrName>
                                        </p:attrNameLst>
                                      </p:cBhvr>
                                      <p:to>
                                        <p:strVal val="visible"/>
                                      </p:to>
                                    </p:set>
                                    <p:animEffect transition="in" filter="fade">
                                      <p:cBhvr>
                                        <p:cTn id="33" dur="1000"/>
                                        <p:tgtEl>
                                          <p:spTgt spid="397">
                                            <p:txEl>
                                              <p:pRg st="2" end="2"/>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97">
                                            <p:txEl>
                                              <p:pRg st="3" end="3"/>
                                            </p:txEl>
                                          </p:spTgt>
                                        </p:tgtEl>
                                        <p:attrNameLst>
                                          <p:attrName>style.visibility</p:attrName>
                                        </p:attrNameLst>
                                      </p:cBhvr>
                                      <p:to>
                                        <p:strVal val="visible"/>
                                      </p:to>
                                    </p:set>
                                    <p:animEffect transition="in" filter="fade">
                                      <p:cBhvr>
                                        <p:cTn id="36" dur="1000"/>
                                        <p:tgtEl>
                                          <p:spTgt spid="397">
                                            <p:txEl>
                                              <p:pRg st="3" end="3"/>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397">
                                            <p:txEl>
                                              <p:pRg st="4" end="4"/>
                                            </p:txEl>
                                          </p:spTgt>
                                        </p:tgtEl>
                                        <p:attrNameLst>
                                          <p:attrName>style.visibility</p:attrName>
                                        </p:attrNameLst>
                                      </p:cBhvr>
                                      <p:to>
                                        <p:strVal val="visible"/>
                                      </p:to>
                                    </p:set>
                                    <p:animEffect transition="in" filter="fade">
                                      <p:cBhvr>
                                        <p:cTn id="39" dur="1000"/>
                                        <p:tgtEl>
                                          <p:spTgt spid="397">
                                            <p:txEl>
                                              <p:pRg st="4" end="4"/>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397">
                                            <p:txEl>
                                              <p:pRg st="5" end="5"/>
                                            </p:txEl>
                                          </p:spTgt>
                                        </p:tgtEl>
                                        <p:attrNameLst>
                                          <p:attrName>style.visibility</p:attrName>
                                        </p:attrNameLst>
                                      </p:cBhvr>
                                      <p:to>
                                        <p:strVal val="visible"/>
                                      </p:to>
                                    </p:set>
                                    <p:animEffect transition="in" filter="fade">
                                      <p:cBhvr>
                                        <p:cTn id="42" dur="1000"/>
                                        <p:tgtEl>
                                          <p:spTgt spid="397">
                                            <p:txEl>
                                              <p:pRg st="5" end="5"/>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397">
                                            <p:txEl>
                                              <p:pRg st="6" end="6"/>
                                            </p:txEl>
                                          </p:spTgt>
                                        </p:tgtEl>
                                        <p:attrNameLst>
                                          <p:attrName>style.visibility</p:attrName>
                                        </p:attrNameLst>
                                      </p:cBhvr>
                                      <p:to>
                                        <p:strVal val="visible"/>
                                      </p:to>
                                    </p:set>
                                    <p:animEffect transition="in" filter="fade">
                                      <p:cBhvr>
                                        <p:cTn id="45" dur="1000"/>
                                        <p:tgtEl>
                                          <p:spTgt spid="397">
                                            <p:txEl>
                                              <p:pRg st="6" end="6"/>
                                            </p:txEl>
                                          </p:spTgt>
                                        </p:tgtEl>
                                      </p:cBhvr>
                                    </p:animEffect>
                                  </p:childTnLst>
                                </p:cTn>
                              </p:par>
                              <p:par>
                                <p:cTn id="46" presetID="10" presetClass="entr" presetSubtype="0" fill="hold" nodeType="withEffect">
                                  <p:stCondLst>
                                    <p:cond delay="0"/>
                                  </p:stCondLst>
                                  <p:childTnLst>
                                    <p:set>
                                      <p:cBhvr>
                                        <p:cTn id="47" dur="1" fill="hold">
                                          <p:stCondLst>
                                            <p:cond delay="0"/>
                                          </p:stCondLst>
                                        </p:cTn>
                                        <p:tgtEl>
                                          <p:spTgt spid="397">
                                            <p:txEl>
                                              <p:pRg st="7" end="7"/>
                                            </p:txEl>
                                          </p:spTgt>
                                        </p:tgtEl>
                                        <p:attrNameLst>
                                          <p:attrName>style.visibility</p:attrName>
                                        </p:attrNameLst>
                                      </p:cBhvr>
                                      <p:to>
                                        <p:strVal val="visible"/>
                                      </p:to>
                                    </p:set>
                                    <p:animEffect transition="in" filter="fade">
                                      <p:cBhvr>
                                        <p:cTn id="48" dur="1000"/>
                                        <p:tgtEl>
                                          <p:spTgt spid="39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Shape 250"/>
          <p:cNvSpPr txBox="1">
            <a:spLocks noGrp="1"/>
          </p:cNvSpPr>
          <p:nvPr>
            <p:ph type="title"/>
          </p:nvPr>
        </p:nvSpPr>
        <p:spPr>
          <a:xfrm>
            <a:off x="368489" y="484101"/>
            <a:ext cx="8213486" cy="1399799"/>
          </a:xfrm>
          <a:prstGeom prst="rect">
            <a:avLst/>
          </a:prstGeom>
          <a:noFill/>
          <a:ln>
            <a:noFill/>
          </a:ln>
        </p:spPr>
        <p:txBody>
          <a:bodyPr lIns="91425" tIns="45700" rIns="91425" bIns="45700" anchor="t" anchorCtr="0">
            <a:noAutofit/>
          </a:bodyPr>
          <a:lstStyle/>
          <a:p>
            <a:pPr marL="0" marR="0" lvl="0" indent="0" algn="l" rtl="0">
              <a:spcBef>
                <a:spcPts val="0"/>
              </a:spcBef>
              <a:buClr>
                <a:schemeClr val="accent1"/>
              </a:buClr>
              <a:buSzPct val="25000"/>
              <a:buFont typeface="Rockwell"/>
              <a:buNone/>
            </a:pPr>
            <a:r>
              <a:rPr lang="en-US" sz="4400" dirty="0" smtClean="0">
                <a:latin typeface="Meiryo" panose="020B0604030504040204" pitchFamily="34" charset="-128"/>
                <a:ea typeface="Meiryo" panose="020B0604030504040204" pitchFamily="34" charset="-128"/>
              </a:rPr>
              <a:t>QFT</a:t>
            </a:r>
            <a:r>
              <a:rPr lang="ja-JP" altLang="en-US" sz="4400" dirty="0" smtClean="0">
                <a:latin typeface="Meiryo" panose="020B0604030504040204" pitchFamily="34" charset="-128"/>
                <a:ea typeface="Meiryo" panose="020B0604030504040204" pitchFamily="34" charset="-128"/>
              </a:rPr>
              <a:t>の</a:t>
            </a:r>
            <a:r>
              <a:rPr lang="en-US" sz="4400" dirty="0" err="1" smtClean="0">
                <a:latin typeface="Meiryo" panose="020B0604030504040204" pitchFamily="34" charset="-128"/>
                <a:ea typeface="Meiryo" panose="020B0604030504040204" pitchFamily="34" charset="-128"/>
              </a:rPr>
              <a:t>アート</a:t>
            </a:r>
            <a:r>
              <a:rPr lang="ja-JP" altLang="en-US" sz="4400" dirty="0" smtClean="0">
                <a:latin typeface="Meiryo" panose="020B0604030504040204" pitchFamily="34" charset="-128"/>
                <a:ea typeface="Meiryo" panose="020B0604030504040204" pitchFamily="34" charset="-128"/>
              </a:rPr>
              <a:t>的側面における</a:t>
            </a:r>
            <a:r>
              <a:rPr lang="en-US" altLang="ja-JP" sz="4400" dirty="0" smtClean="0">
                <a:latin typeface="Meiryo" panose="020B0604030504040204" pitchFamily="34" charset="-128"/>
                <a:ea typeface="Meiryo" panose="020B0604030504040204" pitchFamily="34" charset="-128"/>
              </a:rPr>
              <a:t/>
            </a:r>
            <a:br>
              <a:rPr lang="en-US" altLang="ja-JP" sz="4400" dirty="0" smtClean="0">
                <a:latin typeface="Meiryo" panose="020B0604030504040204" pitchFamily="34" charset="-128"/>
                <a:ea typeface="Meiryo" panose="020B0604030504040204" pitchFamily="34" charset="-128"/>
              </a:rPr>
            </a:br>
            <a:r>
              <a:rPr lang="en-US" sz="4400" dirty="0" smtClean="0">
                <a:latin typeface="Meiryo" panose="020B0604030504040204" pitchFamily="34" charset="-128"/>
                <a:ea typeface="Meiryo" panose="020B0604030504040204" pitchFamily="34" charset="-128"/>
              </a:rPr>
              <a:t>５</a:t>
            </a:r>
            <a:r>
              <a:rPr lang="ja-JP" altLang="en-US" sz="4400" dirty="0" smtClean="0">
                <a:latin typeface="Meiryo" panose="020B0604030504040204" pitchFamily="34" charset="-128"/>
                <a:ea typeface="Meiryo" panose="020B0604030504040204" pitchFamily="34" charset="-128"/>
              </a:rPr>
              <a:t>ステップ</a:t>
            </a:r>
            <a:endParaRPr lang="en-US" sz="4400" dirty="0">
              <a:latin typeface="Meiryo" panose="020B0604030504040204" pitchFamily="34" charset="-128"/>
              <a:ea typeface="Meiryo" panose="020B0604030504040204" pitchFamily="34" charset="-128"/>
            </a:endParaRPr>
          </a:p>
        </p:txBody>
      </p:sp>
      <p:sp>
        <p:nvSpPr>
          <p:cNvPr id="251" name="Shape 251"/>
          <p:cNvSpPr txBox="1">
            <a:spLocks noGrp="1"/>
          </p:cNvSpPr>
          <p:nvPr>
            <p:ph type="body" idx="1"/>
          </p:nvPr>
        </p:nvSpPr>
        <p:spPr>
          <a:xfrm>
            <a:off x="498475" y="2125402"/>
            <a:ext cx="8083500" cy="4329000"/>
          </a:xfrm>
          <a:prstGeom prst="rect">
            <a:avLst/>
          </a:prstGeom>
          <a:noFill/>
          <a:ln>
            <a:noFill/>
          </a:ln>
        </p:spPr>
        <p:txBody>
          <a:bodyPr lIns="91425" tIns="45700" rIns="91425" bIns="45700" anchor="t" anchorCtr="0">
            <a:noAutofit/>
          </a:bodyPr>
          <a:lstStyle/>
          <a:p>
            <a:pPr marL="742950" lvl="0" indent="-742950" rtl="0">
              <a:spcBef>
                <a:spcPts val="0"/>
              </a:spcBef>
              <a:buClr>
                <a:schemeClr val="accent1"/>
              </a:buClr>
              <a:buSzPct val="75000"/>
              <a:buFont typeface="Rockwell"/>
              <a:buAutoNum type="arabicPeriod"/>
            </a:pPr>
            <a:r>
              <a:rPr lang="en-US" altLang="ja-JP" sz="3600" dirty="0" smtClean="0">
                <a:solidFill>
                  <a:schemeClr val="dk1"/>
                </a:solidFill>
                <a:latin typeface="Meiryo" panose="020B0604030504040204" pitchFamily="34" charset="-128"/>
                <a:ea typeface="Meiryo" panose="020B0604030504040204" pitchFamily="34" charset="-128"/>
              </a:rPr>
              <a:t>QFT</a:t>
            </a:r>
            <a:r>
              <a:rPr lang="ja-JP" altLang="en-US" sz="3600" dirty="0" smtClean="0">
                <a:solidFill>
                  <a:schemeClr val="dk1"/>
                </a:solidFill>
                <a:latin typeface="Meiryo" panose="020B0604030504040204" pitchFamily="34" charset="-128"/>
                <a:ea typeface="Meiryo" panose="020B0604030504040204" pitchFamily="34" charset="-128"/>
              </a:rPr>
              <a:t> </a:t>
            </a:r>
            <a:r>
              <a:rPr lang="en-US" sz="3600" dirty="0" err="1" smtClean="0">
                <a:solidFill>
                  <a:schemeClr val="dk1"/>
                </a:solidFill>
                <a:latin typeface="Meiryo" panose="020B0604030504040204" pitchFamily="34" charset="-128"/>
                <a:ea typeface="Meiryo" panose="020B0604030504040204" pitchFamily="34" charset="-128"/>
              </a:rPr>
              <a:t>を指導目標と学習目標に結びつける</a:t>
            </a:r>
            <a:endParaRPr lang="en-US" sz="3600" dirty="0">
              <a:solidFill>
                <a:schemeClr val="dk1"/>
              </a:solidFill>
              <a:latin typeface="Meiryo" panose="020B0604030504040204" pitchFamily="34" charset="-128"/>
              <a:ea typeface="Meiryo" panose="020B0604030504040204" pitchFamily="34" charset="-128"/>
            </a:endParaRPr>
          </a:p>
          <a:p>
            <a:pPr marL="742950" lvl="0" indent="-742950" rtl="0">
              <a:lnSpc>
                <a:spcPct val="150000"/>
              </a:lnSpc>
              <a:spcBef>
                <a:spcPts val="0"/>
              </a:spcBef>
              <a:buClr>
                <a:schemeClr val="accent1"/>
              </a:buClr>
              <a:buSzPct val="75000"/>
              <a:buFont typeface="Rockwell"/>
              <a:buAutoNum type="arabicPeriod"/>
            </a:pPr>
            <a:r>
              <a:rPr lang="en-US" sz="3600" dirty="0" err="1">
                <a:solidFill>
                  <a:schemeClr val="dk1"/>
                </a:solidFill>
                <a:latin typeface="Meiryo" panose="020B0604030504040204" pitchFamily="34" charset="-128"/>
                <a:ea typeface="Meiryo" panose="020B0604030504040204" pitchFamily="34" charset="-128"/>
              </a:rPr>
              <a:t>質問の焦点づくり</a:t>
            </a:r>
            <a:endParaRPr lang="en-US" sz="3600" dirty="0">
              <a:solidFill>
                <a:schemeClr val="dk1"/>
              </a:solidFill>
              <a:latin typeface="Meiryo" panose="020B0604030504040204" pitchFamily="34" charset="-128"/>
              <a:ea typeface="Meiryo" panose="020B0604030504040204" pitchFamily="34" charset="-128"/>
            </a:endParaRPr>
          </a:p>
          <a:p>
            <a:pPr marL="742950" lvl="0" indent="-742950" rtl="0">
              <a:lnSpc>
                <a:spcPct val="150000"/>
              </a:lnSpc>
              <a:spcBef>
                <a:spcPts val="0"/>
              </a:spcBef>
              <a:buClr>
                <a:schemeClr val="accent1"/>
              </a:buClr>
              <a:buSzPct val="75000"/>
              <a:buFont typeface="Rockwell"/>
              <a:buAutoNum type="arabicPeriod"/>
            </a:pPr>
            <a:r>
              <a:rPr lang="en-US" sz="3600" dirty="0" err="1">
                <a:solidFill>
                  <a:schemeClr val="dk1"/>
                </a:solidFill>
                <a:latin typeface="Meiryo" panose="020B0604030504040204" pitchFamily="34" charset="-128"/>
                <a:ea typeface="Meiryo" panose="020B0604030504040204" pitchFamily="34" charset="-128"/>
              </a:rPr>
              <a:t>優先順位づけの指示</a:t>
            </a:r>
            <a:endParaRPr lang="en-US" sz="3600" dirty="0">
              <a:solidFill>
                <a:schemeClr val="dk1"/>
              </a:solidFill>
              <a:latin typeface="Meiryo" panose="020B0604030504040204" pitchFamily="34" charset="-128"/>
              <a:ea typeface="Meiryo" panose="020B0604030504040204" pitchFamily="34" charset="-128"/>
            </a:endParaRPr>
          </a:p>
          <a:p>
            <a:pPr marL="742950" lvl="0" indent="-742950" rtl="0">
              <a:lnSpc>
                <a:spcPct val="150000"/>
              </a:lnSpc>
              <a:spcBef>
                <a:spcPts val="0"/>
              </a:spcBef>
              <a:buClr>
                <a:schemeClr val="accent1"/>
              </a:buClr>
              <a:buSzPct val="75000"/>
              <a:buFont typeface="Rockwell"/>
              <a:buAutoNum type="arabicPeriod"/>
            </a:pPr>
            <a:r>
              <a:rPr lang="en-US" sz="3600" dirty="0" err="1">
                <a:solidFill>
                  <a:schemeClr val="dk1"/>
                </a:solidFill>
                <a:latin typeface="Meiryo" panose="020B0604030504040204" pitchFamily="34" charset="-128"/>
                <a:ea typeface="Meiryo" panose="020B0604030504040204" pitchFamily="34" charset="-128"/>
              </a:rPr>
              <a:t>振り返りの質問</a:t>
            </a:r>
            <a:endParaRPr lang="en-US" sz="3600" dirty="0">
              <a:solidFill>
                <a:schemeClr val="dk1"/>
              </a:solidFill>
              <a:latin typeface="Meiryo" panose="020B0604030504040204" pitchFamily="34" charset="-128"/>
              <a:ea typeface="Meiryo" panose="020B0604030504040204" pitchFamily="34" charset="-128"/>
            </a:endParaRPr>
          </a:p>
          <a:p>
            <a:pPr marL="742950" lvl="0" indent="-742950" rtl="0">
              <a:lnSpc>
                <a:spcPct val="150000"/>
              </a:lnSpc>
              <a:spcBef>
                <a:spcPts val="0"/>
              </a:spcBef>
              <a:buClr>
                <a:schemeClr val="accent1"/>
              </a:buClr>
              <a:buSzPct val="75000"/>
              <a:buFont typeface="Rockwell"/>
              <a:buAutoNum type="arabicPeriod"/>
            </a:pPr>
            <a:r>
              <a:rPr lang="en-US" sz="3600" b="1" dirty="0" err="1">
                <a:solidFill>
                  <a:schemeClr val="dk1"/>
                </a:solidFill>
                <a:latin typeface="Meiryo" panose="020B0604030504040204" pitchFamily="34" charset="-128"/>
                <a:ea typeface="Meiryo" panose="020B0604030504040204" pitchFamily="34" charset="-128"/>
              </a:rPr>
              <a:t>ファシリテーション</a:t>
            </a:r>
            <a:endParaRPr lang="en-US" sz="3600" b="1" dirty="0">
              <a:solidFill>
                <a:schemeClr val="dk1"/>
              </a:solidFill>
              <a:latin typeface="Meiryo" panose="020B0604030504040204" pitchFamily="34" charset="-128"/>
              <a:ea typeface="Meiryo" panose="020B0604030504040204" pitchFamily="34" charset="-128"/>
            </a:endParaRPr>
          </a:p>
          <a:p>
            <a:pPr marL="0" marR="0" lvl="0" indent="0" algn="l" rtl="0">
              <a:lnSpc>
                <a:spcPct val="90000"/>
              </a:lnSpc>
              <a:spcBef>
                <a:spcPts val="2000"/>
              </a:spcBef>
              <a:buNone/>
            </a:pPr>
            <a:endParaRPr sz="3600" b="1" dirty="0">
              <a:solidFill>
                <a:srgbClr val="000000"/>
              </a:solidFill>
            </a:endParaRPr>
          </a:p>
        </p:txBody>
      </p:sp>
    </p:spTree>
    <p:extLst>
      <p:ext uri="{BB962C8B-B14F-4D97-AF65-F5344CB8AC3E}">
        <p14:creationId xmlns:p14="http://schemas.microsoft.com/office/powerpoint/2010/main" val="25969070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Shape 410"/>
          <p:cNvSpPr txBox="1">
            <a:spLocks noGrp="1"/>
          </p:cNvSpPr>
          <p:nvPr>
            <p:ph type="title"/>
          </p:nvPr>
        </p:nvSpPr>
        <p:spPr>
          <a:xfrm>
            <a:off x="498474" y="484093"/>
            <a:ext cx="8040842" cy="1116105"/>
          </a:xfrm>
          <a:prstGeom prst="rect">
            <a:avLst/>
          </a:prstGeom>
          <a:noFill/>
          <a:ln>
            <a:noFill/>
          </a:ln>
        </p:spPr>
        <p:txBody>
          <a:bodyPr lIns="91425" tIns="45700" rIns="91425" bIns="45700" anchor="t" anchorCtr="0">
            <a:noAutofit/>
          </a:bodyPr>
          <a:lstStyle/>
          <a:p>
            <a:pPr marL="0" marR="0" lvl="0" indent="0" algn="l" rtl="0">
              <a:spcBef>
                <a:spcPts val="0"/>
              </a:spcBef>
              <a:buClr>
                <a:schemeClr val="accent1"/>
              </a:buClr>
              <a:buSzPct val="25000"/>
              <a:buFont typeface="Rockwell"/>
              <a:buNone/>
            </a:pPr>
            <a:r>
              <a:rPr lang="en-US" sz="4400" dirty="0">
                <a:latin typeface="Meiryo" panose="020B0604030504040204" pitchFamily="34" charset="-128"/>
                <a:ea typeface="Meiryo" panose="020B0604030504040204" pitchFamily="34" charset="-128"/>
              </a:rPr>
              <a:t>ファシリテーションの4原則</a:t>
            </a:r>
          </a:p>
        </p:txBody>
      </p:sp>
      <p:sp>
        <p:nvSpPr>
          <p:cNvPr id="411" name="Shape 411"/>
          <p:cNvSpPr txBox="1">
            <a:spLocks noGrp="1"/>
          </p:cNvSpPr>
          <p:nvPr>
            <p:ph type="body" idx="1"/>
          </p:nvPr>
        </p:nvSpPr>
        <p:spPr>
          <a:xfrm>
            <a:off x="498474" y="1876221"/>
            <a:ext cx="7556500" cy="4329112"/>
          </a:xfrm>
          <a:prstGeom prst="rect">
            <a:avLst/>
          </a:prstGeom>
          <a:noFill/>
          <a:ln>
            <a:noFill/>
          </a:ln>
        </p:spPr>
        <p:txBody>
          <a:bodyPr lIns="91425" tIns="45700" rIns="91425" bIns="45700" anchor="t" anchorCtr="0">
            <a:noAutofit/>
          </a:bodyPr>
          <a:lstStyle/>
          <a:p>
            <a:pPr marL="742950" marR="0" lvl="0" indent="-742950" algn="l" rtl="0">
              <a:lnSpc>
                <a:spcPct val="90000"/>
              </a:lnSpc>
              <a:spcBef>
                <a:spcPts val="0"/>
              </a:spcBef>
              <a:spcAft>
                <a:spcPts val="0"/>
              </a:spcAft>
              <a:buClr>
                <a:schemeClr val="accent1"/>
              </a:buClr>
              <a:buSzPct val="75000"/>
              <a:buFont typeface="Rockwell"/>
              <a:buAutoNum type="arabicPeriod"/>
            </a:pPr>
            <a:r>
              <a:rPr lang="en-US" sz="3600" dirty="0" err="1">
                <a:solidFill>
                  <a:srgbClr val="000000"/>
                </a:solidFill>
                <a:latin typeface="Meiryo" panose="020B0604030504040204" pitchFamily="34" charset="-128"/>
                <a:ea typeface="Meiryo" panose="020B0604030504040204" pitchFamily="34" charset="-128"/>
              </a:rPr>
              <a:t>生徒が手順を守るよう見守る</a:t>
            </a:r>
            <a:r>
              <a:rPr lang="en-US" sz="3600" dirty="0">
                <a:solidFill>
                  <a:srgbClr val="000000"/>
                </a:solidFill>
                <a:latin typeface="Meiryo" panose="020B0604030504040204" pitchFamily="34" charset="-128"/>
                <a:ea typeface="Meiryo" panose="020B0604030504040204" pitchFamily="34" charset="-128"/>
              </a:rPr>
              <a:t>。</a:t>
            </a:r>
          </a:p>
          <a:p>
            <a:pPr marL="742950" marR="0" lvl="0" indent="-742950" algn="l" rtl="0">
              <a:lnSpc>
                <a:spcPct val="90000"/>
              </a:lnSpc>
              <a:spcBef>
                <a:spcPts val="2000"/>
              </a:spcBef>
              <a:spcAft>
                <a:spcPts val="0"/>
              </a:spcAft>
              <a:buClr>
                <a:schemeClr val="accent1"/>
              </a:buClr>
              <a:buSzPct val="75000"/>
              <a:buFont typeface="Rockwell"/>
              <a:buAutoNum type="arabicPeriod"/>
            </a:pPr>
            <a:r>
              <a:rPr lang="en-US" sz="3600" dirty="0" err="1">
                <a:solidFill>
                  <a:srgbClr val="000000"/>
                </a:solidFill>
                <a:latin typeface="Meiryo" panose="020B0604030504040204" pitchFamily="34" charset="-128"/>
                <a:ea typeface="Meiryo" panose="020B0604030504040204" pitchFamily="34" charset="-128"/>
              </a:rPr>
              <a:t>例を挙げない</a:t>
            </a:r>
            <a:r>
              <a:rPr lang="en-US" sz="3600" dirty="0">
                <a:solidFill>
                  <a:srgbClr val="000000"/>
                </a:solidFill>
                <a:latin typeface="Meiryo" panose="020B0604030504040204" pitchFamily="34" charset="-128"/>
                <a:ea typeface="Meiryo" panose="020B0604030504040204" pitchFamily="34" charset="-128"/>
              </a:rPr>
              <a:t>。</a:t>
            </a:r>
          </a:p>
          <a:p>
            <a:pPr marL="742950" marR="0" lvl="0" indent="-742950" algn="l" rtl="0">
              <a:lnSpc>
                <a:spcPct val="90000"/>
              </a:lnSpc>
              <a:spcBef>
                <a:spcPts val="2000"/>
              </a:spcBef>
              <a:spcAft>
                <a:spcPts val="0"/>
              </a:spcAft>
              <a:buClr>
                <a:schemeClr val="accent1"/>
              </a:buClr>
              <a:buSzPct val="75000"/>
              <a:buFont typeface="Rockwell"/>
              <a:buAutoNum type="arabicPeriod"/>
            </a:pPr>
            <a:r>
              <a:rPr lang="en-US" sz="3600" dirty="0" err="1">
                <a:solidFill>
                  <a:srgbClr val="000000"/>
                </a:solidFill>
                <a:latin typeface="Meiryo" panose="020B0604030504040204" pitchFamily="34" charset="-128"/>
                <a:ea typeface="Meiryo" panose="020B0604030504040204" pitchFamily="34" charset="-128"/>
              </a:rPr>
              <a:t>グループの話し合いに引き込まれない</a:t>
            </a:r>
            <a:r>
              <a:rPr lang="en-US" sz="3600" dirty="0">
                <a:solidFill>
                  <a:srgbClr val="000000"/>
                </a:solidFill>
                <a:latin typeface="Meiryo" panose="020B0604030504040204" pitchFamily="34" charset="-128"/>
                <a:ea typeface="Meiryo" panose="020B0604030504040204" pitchFamily="34" charset="-128"/>
              </a:rPr>
              <a:t>。</a:t>
            </a:r>
          </a:p>
          <a:p>
            <a:pPr marL="742950" marR="0" lvl="0" indent="-742950" algn="l" rtl="0">
              <a:lnSpc>
                <a:spcPct val="90000"/>
              </a:lnSpc>
              <a:spcBef>
                <a:spcPts val="2000"/>
              </a:spcBef>
              <a:buClr>
                <a:schemeClr val="accent1"/>
              </a:buClr>
              <a:buSzPct val="75000"/>
              <a:buFont typeface="Rockwell"/>
              <a:buAutoNum type="arabicPeriod"/>
            </a:pPr>
            <a:r>
              <a:rPr lang="en-US" sz="3600" dirty="0" err="1">
                <a:solidFill>
                  <a:srgbClr val="000000"/>
                </a:solidFill>
                <a:latin typeface="Meiryo" panose="020B0604030504040204" pitchFamily="34" charset="-128"/>
                <a:ea typeface="Meiryo" panose="020B0604030504040204" pitchFamily="34" charset="-128"/>
              </a:rPr>
              <a:t>すべての生徒の頑張りを平等に認める</a:t>
            </a:r>
            <a:r>
              <a:rPr lang="en-US" sz="3600" dirty="0">
                <a:solidFill>
                  <a:srgbClr val="000000"/>
                </a:solidFill>
                <a:latin typeface="Meiryo" panose="020B0604030504040204" pitchFamily="34" charset="-128"/>
                <a:ea typeface="Meiryo" panose="020B0604030504040204" pitchFamily="34" charset="-128"/>
              </a:rPr>
              <a:t>。</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415"/>
        <p:cNvGrpSpPr/>
        <p:nvPr/>
      </p:nvGrpSpPr>
      <p:grpSpPr>
        <a:xfrm>
          <a:off x="0" y="0"/>
          <a:ext cx="0" cy="0"/>
          <a:chOff x="0" y="0"/>
          <a:chExt cx="0" cy="0"/>
        </a:xfrm>
      </p:grpSpPr>
      <p:sp>
        <p:nvSpPr>
          <p:cNvPr id="416" name="Shape 416"/>
          <p:cNvSpPr txBox="1">
            <a:spLocks noGrp="1"/>
          </p:cNvSpPr>
          <p:nvPr>
            <p:ph type="title"/>
          </p:nvPr>
        </p:nvSpPr>
        <p:spPr>
          <a:xfrm>
            <a:off x="498474" y="484093"/>
            <a:ext cx="7556312" cy="1116105"/>
          </a:xfrm>
          <a:prstGeom prst="rect">
            <a:avLst/>
          </a:prstGeom>
          <a:noFill/>
          <a:ln>
            <a:noFill/>
          </a:ln>
        </p:spPr>
        <p:txBody>
          <a:bodyPr lIns="91425" tIns="45700" rIns="91425" bIns="45700" anchor="t" anchorCtr="0">
            <a:noAutofit/>
          </a:bodyPr>
          <a:lstStyle/>
          <a:p>
            <a:pPr marL="0" marR="0" lvl="0" indent="0" algn="l" rtl="0">
              <a:spcBef>
                <a:spcPts val="0"/>
              </a:spcBef>
              <a:buClr>
                <a:schemeClr val="accent1"/>
              </a:buClr>
              <a:buSzPct val="25000"/>
              <a:buFont typeface="Rockwell"/>
              <a:buNone/>
            </a:pPr>
            <a:r>
              <a:rPr lang="en-US" sz="3600" b="0" i="0" u="none" strike="noStrike" cap="none">
                <a:solidFill>
                  <a:schemeClr val="accent1"/>
                </a:solidFill>
                <a:latin typeface="Rockwell"/>
                <a:ea typeface="Rockwell"/>
                <a:cs typeface="Rockwell"/>
                <a:sym typeface="Rockwell"/>
              </a:rPr>
              <a:t> </a:t>
            </a:r>
          </a:p>
        </p:txBody>
      </p:sp>
      <p:sp>
        <p:nvSpPr>
          <p:cNvPr id="417" name="Shape 417"/>
          <p:cNvSpPr txBox="1">
            <a:spLocks noGrp="1"/>
          </p:cNvSpPr>
          <p:nvPr>
            <p:ph type="body" idx="1"/>
          </p:nvPr>
        </p:nvSpPr>
        <p:spPr>
          <a:xfrm>
            <a:off x="384346" y="646377"/>
            <a:ext cx="8061000" cy="876309"/>
          </a:xfrm>
          <a:prstGeom prst="rect">
            <a:avLst/>
          </a:prstGeom>
          <a:noFill/>
          <a:ln>
            <a:noFill/>
          </a:ln>
        </p:spPr>
        <p:txBody>
          <a:bodyPr lIns="91425" tIns="45700" rIns="91425" bIns="45700" anchor="t" anchorCtr="0">
            <a:noAutofit/>
          </a:bodyPr>
          <a:lstStyle/>
          <a:p>
            <a:pPr marL="0" marR="0" lvl="0" indent="0" algn="l" rtl="0">
              <a:spcBef>
                <a:spcPts val="0"/>
              </a:spcBef>
              <a:buClr>
                <a:schemeClr val="accent1"/>
              </a:buClr>
              <a:buSzPct val="25000"/>
              <a:buFont typeface="Noto Sans Symbols"/>
              <a:buNone/>
            </a:pPr>
            <a:r>
              <a:rPr lang="en-US" sz="4400" dirty="0" err="1">
                <a:solidFill>
                  <a:srgbClr val="629DD1"/>
                </a:solidFill>
                <a:latin typeface="Meiryo" panose="020B0604030504040204" pitchFamily="34" charset="-128"/>
                <a:ea typeface="Meiryo" panose="020B0604030504040204" pitchFamily="34" charset="-128"/>
              </a:rPr>
              <a:t>教師</a:t>
            </a:r>
            <a:r>
              <a:rPr lang="en-US" sz="4400" dirty="0">
                <a:solidFill>
                  <a:srgbClr val="629DD1"/>
                </a:solidFill>
                <a:latin typeface="Meiryo" panose="020B0604030504040204" pitchFamily="34" charset="-128"/>
                <a:ea typeface="Meiryo" panose="020B0604030504040204" pitchFamily="34" charset="-128"/>
              </a:rPr>
              <a:t>/</a:t>
            </a:r>
            <a:r>
              <a:rPr lang="en-US" sz="4400" dirty="0" err="1">
                <a:solidFill>
                  <a:srgbClr val="629DD1"/>
                </a:solidFill>
                <a:latin typeface="Meiryo" panose="020B0604030504040204" pitchFamily="34" charset="-128"/>
                <a:ea typeface="Meiryo" panose="020B0604030504040204" pitchFamily="34" charset="-128"/>
              </a:rPr>
              <a:t>ファシリテーターの役割</a:t>
            </a:r>
            <a:endParaRPr lang="en-US" sz="4400" dirty="0">
              <a:solidFill>
                <a:srgbClr val="629DD1"/>
              </a:solidFill>
              <a:latin typeface="Meiryo" panose="020B0604030504040204" pitchFamily="34" charset="-128"/>
              <a:ea typeface="Meiryo" panose="020B0604030504040204" pitchFamily="34" charset="-128"/>
            </a:endParaRPr>
          </a:p>
        </p:txBody>
      </p:sp>
      <p:sp>
        <p:nvSpPr>
          <p:cNvPr id="418" name="Shape 418"/>
          <p:cNvSpPr txBox="1"/>
          <p:nvPr/>
        </p:nvSpPr>
        <p:spPr>
          <a:xfrm flipH="1">
            <a:off x="694000" y="1886250"/>
            <a:ext cx="7921200" cy="4268889"/>
          </a:xfrm>
          <a:prstGeom prst="rect">
            <a:avLst/>
          </a:prstGeom>
          <a:noFill/>
          <a:ln w="9525" cap="flat" cmpd="sng">
            <a:solidFill>
              <a:schemeClr val="bg1"/>
            </a:solidFill>
            <a:prstDash val="solid"/>
            <a:round/>
            <a:headEnd type="none" w="med" len="med"/>
            <a:tailEnd type="none" w="med" len="med"/>
          </a:ln>
        </p:spPr>
        <p:txBody>
          <a:bodyPr lIns="91425" tIns="45700" rIns="91425" bIns="45700" anchor="t" anchorCtr="0">
            <a:noAutofit/>
          </a:bodyPr>
          <a:lstStyle/>
          <a:p>
            <a:pPr marL="457200" marR="0" lvl="0" indent="-457200" algn="l" rtl="0">
              <a:lnSpc>
                <a:spcPct val="150000"/>
              </a:lnSpc>
              <a:spcBef>
                <a:spcPts val="0"/>
              </a:spcBef>
              <a:buClr>
                <a:schemeClr val="accent1"/>
              </a:buClr>
              <a:buSzPct val="100000"/>
              <a:buFont typeface="Noto Sans Symbols"/>
              <a:buChar char="▪"/>
            </a:pPr>
            <a:r>
              <a:rPr lang="ja-JP" altLang="en-US" sz="2800" dirty="0">
                <a:solidFill>
                  <a:schemeClr val="dk1"/>
                </a:solidFill>
                <a:latin typeface="Meiryo" panose="020B0604030504040204" pitchFamily="34" charset="-128"/>
                <a:ea typeface="Meiryo" panose="020B0604030504040204" pitchFamily="34" charset="-128"/>
                <a:cs typeface="Rockwell"/>
                <a:sym typeface="Rockwell"/>
              </a:rPr>
              <a:t>授</a:t>
            </a:r>
            <a:r>
              <a:rPr lang="ja-JP" altLang="en-US" sz="2800" dirty="0" smtClean="0">
                <a:solidFill>
                  <a:schemeClr val="dk1"/>
                </a:solidFill>
                <a:latin typeface="Meiryo" panose="020B0604030504040204" pitchFamily="34" charset="-128"/>
                <a:ea typeface="Meiryo" panose="020B0604030504040204" pitchFamily="34" charset="-128"/>
                <a:cs typeface="Rockwell"/>
                <a:sym typeface="Rockwell"/>
              </a:rPr>
              <a:t>業計画をした</a:t>
            </a:r>
            <a:r>
              <a:rPr lang="en-US" sz="2800" dirty="0" smtClean="0">
                <a:solidFill>
                  <a:schemeClr val="dk1"/>
                </a:solidFill>
                <a:latin typeface="Meiryo" panose="020B0604030504040204" pitchFamily="34" charset="-128"/>
                <a:ea typeface="Meiryo" panose="020B0604030504040204" pitchFamily="34" charset="-128"/>
                <a:cs typeface="Rockwell"/>
                <a:sym typeface="Rockwell"/>
              </a:rPr>
              <a:t>者</a:t>
            </a:r>
            <a:r>
              <a:rPr lang="ja-JP" altLang="en-US" sz="2800" dirty="0" smtClean="0">
                <a:solidFill>
                  <a:schemeClr val="dk1"/>
                </a:solidFill>
                <a:latin typeface="Meiryo" panose="020B0604030504040204" pitchFamily="34" charset="-128"/>
                <a:ea typeface="Meiryo" panose="020B0604030504040204" pitchFamily="34" charset="-128"/>
                <a:cs typeface="Rockwell"/>
                <a:sym typeface="Rockwell"/>
              </a:rPr>
              <a:t>として</a:t>
            </a:r>
            <a:r>
              <a:rPr lang="en-US" sz="2800" dirty="0" err="1" smtClean="0">
                <a:solidFill>
                  <a:schemeClr val="dk1"/>
                </a:solidFill>
                <a:latin typeface="Meiryo" panose="020B0604030504040204" pitchFamily="34" charset="-128"/>
                <a:ea typeface="Meiryo" panose="020B0604030504040204" pitchFamily="34" charset="-128"/>
                <a:cs typeface="Rockwell"/>
                <a:sym typeface="Rockwell"/>
              </a:rPr>
              <a:t>裏方に徹する</a:t>
            </a:r>
            <a:r>
              <a:rPr lang="en-US" sz="2800" dirty="0">
                <a:solidFill>
                  <a:schemeClr val="dk1"/>
                </a:solidFill>
                <a:latin typeface="Meiryo" panose="020B0604030504040204" pitchFamily="34" charset="-128"/>
                <a:ea typeface="Meiryo" panose="020B0604030504040204" pitchFamily="34" charset="-128"/>
                <a:cs typeface="Rockwell"/>
                <a:sym typeface="Rockwell"/>
              </a:rPr>
              <a:t>。</a:t>
            </a:r>
          </a:p>
          <a:p>
            <a:pPr marL="457200" marR="0" lvl="0" indent="-457200" algn="l" rtl="0">
              <a:lnSpc>
                <a:spcPct val="150000"/>
              </a:lnSpc>
              <a:spcBef>
                <a:spcPts val="0"/>
              </a:spcBef>
              <a:buClr>
                <a:schemeClr val="accent1"/>
              </a:buClr>
              <a:buFont typeface="Noto Sans Symbols"/>
              <a:buNone/>
            </a:pPr>
            <a:endParaRPr sz="2800" dirty="0">
              <a:solidFill>
                <a:schemeClr val="dk1"/>
              </a:solidFill>
              <a:latin typeface="Meiryo" panose="020B0604030504040204" pitchFamily="34" charset="-128"/>
              <a:ea typeface="Meiryo" panose="020B0604030504040204" pitchFamily="34" charset="-128"/>
              <a:cs typeface="Rockwell"/>
              <a:sym typeface="Rockwell"/>
            </a:endParaRPr>
          </a:p>
          <a:p>
            <a:pPr marL="457200" marR="0" lvl="0" indent="-457200" algn="l" rtl="0">
              <a:lnSpc>
                <a:spcPct val="150000"/>
              </a:lnSpc>
              <a:spcBef>
                <a:spcPts val="0"/>
              </a:spcBef>
              <a:buClr>
                <a:schemeClr val="accent1"/>
              </a:buClr>
              <a:buSzPct val="100000"/>
              <a:buFont typeface="Noto Sans Symbols"/>
              <a:buChar char="▪"/>
            </a:pPr>
            <a:r>
              <a:rPr lang="en-US" sz="2800" dirty="0">
                <a:solidFill>
                  <a:schemeClr val="dk1"/>
                </a:solidFill>
                <a:latin typeface="Meiryo" panose="020B0604030504040204" pitchFamily="34" charset="-128"/>
                <a:ea typeface="Meiryo" panose="020B0604030504040204" pitchFamily="34" charset="-128"/>
                <a:cs typeface="Rockwell"/>
                <a:sym typeface="Rockwell"/>
              </a:rPr>
              <a:t>QFTのステップとファシリテーション４原則を踏まえてプロセスを進める。</a:t>
            </a:r>
          </a:p>
          <a:p>
            <a:pPr marL="457200" marR="0" lvl="0" indent="-457200" algn="l" rtl="0">
              <a:lnSpc>
                <a:spcPct val="150000"/>
              </a:lnSpc>
              <a:spcBef>
                <a:spcPts val="0"/>
              </a:spcBef>
              <a:buClr>
                <a:schemeClr val="accent1"/>
              </a:buClr>
              <a:buFont typeface="Noto Sans Symbols"/>
              <a:buNone/>
            </a:pPr>
            <a:endParaRPr sz="2800" dirty="0">
              <a:solidFill>
                <a:schemeClr val="dk1"/>
              </a:solidFill>
              <a:latin typeface="Meiryo" panose="020B0604030504040204" pitchFamily="34" charset="-128"/>
              <a:ea typeface="Meiryo" panose="020B0604030504040204" pitchFamily="34" charset="-128"/>
              <a:cs typeface="Rockwell"/>
              <a:sym typeface="Rockwell"/>
            </a:endParaRPr>
          </a:p>
          <a:p>
            <a:pPr marL="457200" marR="0" lvl="0" indent="-457200" algn="l" rtl="0">
              <a:lnSpc>
                <a:spcPct val="150000"/>
              </a:lnSpc>
              <a:spcBef>
                <a:spcPts val="0"/>
              </a:spcBef>
              <a:buClr>
                <a:schemeClr val="accent1"/>
              </a:buClr>
              <a:buSzPct val="100000"/>
              <a:buFont typeface="Noto Sans Symbols"/>
              <a:buChar char="▪"/>
            </a:pPr>
            <a:r>
              <a:rPr lang="ja-JP" altLang="en-US" sz="2800" dirty="0">
                <a:solidFill>
                  <a:schemeClr val="dk1"/>
                </a:solidFill>
                <a:latin typeface="Meiryo" panose="020B0604030504040204" pitchFamily="34" charset="-128"/>
                <a:ea typeface="Meiryo" panose="020B0604030504040204" pitchFamily="34" charset="-128"/>
                <a:cs typeface="Rockwell"/>
                <a:sym typeface="Rockwell"/>
              </a:rPr>
              <a:t>生徒</a:t>
            </a:r>
            <a:r>
              <a:rPr lang="en-US" sz="2800" dirty="0" err="1" smtClean="0">
                <a:solidFill>
                  <a:schemeClr val="dk1"/>
                </a:solidFill>
                <a:latin typeface="Meiryo" panose="020B0604030504040204" pitchFamily="34" charset="-128"/>
                <a:ea typeface="Meiryo" panose="020B0604030504040204" pitchFamily="34" charset="-128"/>
                <a:cs typeface="Rockwell"/>
                <a:sym typeface="Rockwell"/>
              </a:rPr>
              <a:t>の質問を次のステップで活用する</a:t>
            </a:r>
            <a:r>
              <a:rPr lang="en-US" sz="2800" dirty="0">
                <a:solidFill>
                  <a:schemeClr val="dk1"/>
                </a:solidFill>
                <a:latin typeface="Meiryo" panose="020B0604030504040204" pitchFamily="34" charset="-128"/>
                <a:ea typeface="Meiryo" panose="020B0604030504040204" pitchFamily="34" charset="-128"/>
                <a:cs typeface="Rockwell"/>
                <a:sym typeface="Rockwell"/>
              </a:rPr>
              <a:t>。</a:t>
            </a:r>
          </a:p>
          <a:p>
            <a:pPr marL="0" marR="0" lvl="0" indent="0" algn="l" rtl="0">
              <a:lnSpc>
                <a:spcPct val="150000"/>
              </a:lnSpc>
              <a:spcBef>
                <a:spcPts val="0"/>
              </a:spcBef>
              <a:buNone/>
            </a:pPr>
            <a:endParaRPr sz="1800" dirty="0">
              <a:solidFill>
                <a:schemeClr val="dk1"/>
              </a:solidFill>
              <a:latin typeface="Meiryo" panose="020B0604030504040204" pitchFamily="34" charset="-128"/>
              <a:ea typeface="Meiryo" panose="020B0604030504040204" pitchFamily="34" charset="-128"/>
              <a:cs typeface="Rockwell"/>
              <a:sym typeface="Rockwe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Shape 423"/>
          <p:cNvSpPr txBox="1">
            <a:spLocks noGrp="1"/>
          </p:cNvSpPr>
          <p:nvPr>
            <p:ph type="title"/>
          </p:nvPr>
        </p:nvSpPr>
        <p:spPr>
          <a:xfrm>
            <a:off x="491700" y="494825"/>
            <a:ext cx="8160600" cy="1116000"/>
          </a:xfrm>
          <a:prstGeom prst="rect">
            <a:avLst/>
          </a:prstGeom>
          <a:noFill/>
          <a:ln>
            <a:noFill/>
          </a:ln>
        </p:spPr>
        <p:txBody>
          <a:bodyPr lIns="91425" tIns="45700" rIns="91425" bIns="45700" anchor="t" anchorCtr="0">
            <a:noAutofit/>
          </a:bodyPr>
          <a:lstStyle/>
          <a:p>
            <a:pPr marL="0" marR="0" lvl="0" indent="0" algn="l" rtl="0">
              <a:spcBef>
                <a:spcPts val="0"/>
              </a:spcBef>
              <a:buClr>
                <a:schemeClr val="accent1"/>
              </a:buClr>
              <a:buSzPct val="25000"/>
              <a:buFont typeface="Rockwell"/>
              <a:buNone/>
            </a:pPr>
            <a:r>
              <a:rPr lang="en-US" sz="3200" dirty="0" smtClean="0">
                <a:latin typeface="Meiryo" panose="020B0604030504040204" pitchFamily="34" charset="-128"/>
                <a:ea typeface="Meiryo" panose="020B0604030504040204" pitchFamily="34" charset="-128"/>
              </a:rPr>
              <a:t>役</a:t>
            </a:r>
            <a:r>
              <a:rPr lang="ja-JP" altLang="en-US" sz="3200" dirty="0">
                <a:latin typeface="Meiryo" panose="020B0604030504040204" pitchFamily="34" charset="-128"/>
                <a:ea typeface="Meiryo" panose="020B0604030504040204" pitchFamily="34" charset="-128"/>
              </a:rPr>
              <a:t>に</a:t>
            </a:r>
            <a:r>
              <a:rPr lang="en-US" sz="3200" dirty="0" err="1" smtClean="0">
                <a:latin typeface="Meiryo" panose="020B0604030504040204" pitchFamily="34" charset="-128"/>
                <a:ea typeface="Meiryo" panose="020B0604030504040204" pitchFamily="34" charset="-128"/>
              </a:rPr>
              <a:t>立つファシリテーションの</a:t>
            </a:r>
            <a:r>
              <a:rPr lang="en-US" sz="4800" b="1" dirty="0" err="1" smtClean="0">
                <a:solidFill>
                  <a:srgbClr val="000000"/>
                </a:solidFill>
                <a:latin typeface="Meiryo" panose="020B0604030504040204" pitchFamily="34" charset="-128"/>
                <a:ea typeface="Meiryo" panose="020B0604030504040204" pitchFamily="34" charset="-128"/>
              </a:rPr>
              <a:t>コツ</a:t>
            </a:r>
            <a:endParaRPr lang="en-US" sz="4800" b="1" dirty="0">
              <a:solidFill>
                <a:srgbClr val="000000"/>
              </a:solidFill>
              <a:latin typeface="Meiryo" panose="020B0604030504040204" pitchFamily="34" charset="-128"/>
              <a:ea typeface="Meiryo" panose="020B0604030504040204" pitchFamily="34" charset="-128"/>
            </a:endParaRPr>
          </a:p>
        </p:txBody>
      </p:sp>
      <p:sp>
        <p:nvSpPr>
          <p:cNvPr id="424" name="Shape 424"/>
          <p:cNvSpPr txBox="1">
            <a:spLocks noGrp="1"/>
          </p:cNvSpPr>
          <p:nvPr>
            <p:ph type="body" idx="1"/>
          </p:nvPr>
        </p:nvSpPr>
        <p:spPr>
          <a:xfrm>
            <a:off x="0" y="1610825"/>
            <a:ext cx="9061200" cy="5048875"/>
          </a:xfrm>
          <a:prstGeom prst="rect">
            <a:avLst/>
          </a:prstGeom>
          <a:noFill/>
          <a:ln>
            <a:noFill/>
          </a:ln>
        </p:spPr>
        <p:txBody>
          <a:bodyPr lIns="91425" tIns="45700" rIns="91425" bIns="45700" anchor="t" anchorCtr="0">
            <a:noAutofit/>
          </a:bodyPr>
          <a:lstStyle/>
          <a:p>
            <a:pPr marL="457200" marR="0" lvl="0" indent="-228600" algn="l" rtl="0">
              <a:lnSpc>
                <a:spcPct val="115000"/>
              </a:lnSpc>
              <a:spcBef>
                <a:spcPts val="1000"/>
              </a:spcBef>
              <a:spcAft>
                <a:spcPts val="0"/>
              </a:spcAft>
              <a:buClr>
                <a:srgbClr val="000000"/>
              </a:buClr>
            </a:pPr>
            <a:r>
              <a:rPr lang="en-US" dirty="0" err="1" smtClean="0">
                <a:solidFill>
                  <a:srgbClr val="000000"/>
                </a:solidFill>
                <a:latin typeface="Meiryo" panose="020B0604030504040204" pitchFamily="34" charset="-128"/>
                <a:ea typeface="Meiryo" panose="020B0604030504040204" pitchFamily="34" charset="-128"/>
              </a:rPr>
              <a:t>QFTの間に</a:t>
            </a:r>
            <a:r>
              <a:rPr lang="en-US" dirty="0" err="1">
                <a:solidFill>
                  <a:srgbClr val="000000"/>
                </a:solidFill>
                <a:latin typeface="Meiryo" panose="020B0604030504040204" pitchFamily="34" charset="-128"/>
                <a:ea typeface="Meiryo" panose="020B0604030504040204" pitchFamily="34" charset="-128"/>
              </a:rPr>
              <a:t>、参加者からのどんな質問にも答えない</a:t>
            </a:r>
            <a:r>
              <a:rPr lang="en-US" dirty="0">
                <a:solidFill>
                  <a:srgbClr val="000000"/>
                </a:solidFill>
                <a:latin typeface="Meiryo" panose="020B0604030504040204" pitchFamily="34" charset="-128"/>
                <a:ea typeface="Meiryo" panose="020B0604030504040204" pitchFamily="34" charset="-128"/>
              </a:rPr>
              <a:t>。</a:t>
            </a:r>
          </a:p>
          <a:p>
            <a:pPr marL="457200" marR="0" lvl="0" indent="-228600" algn="l" rtl="0">
              <a:lnSpc>
                <a:spcPct val="115000"/>
              </a:lnSpc>
              <a:spcBef>
                <a:spcPts val="1000"/>
              </a:spcBef>
              <a:spcAft>
                <a:spcPts val="0"/>
              </a:spcAft>
              <a:buClr>
                <a:srgbClr val="000000"/>
              </a:buClr>
            </a:pPr>
            <a:r>
              <a:rPr lang="en-US" dirty="0" err="1" smtClean="0">
                <a:solidFill>
                  <a:srgbClr val="000000"/>
                </a:solidFill>
                <a:latin typeface="Meiryo" panose="020B0604030504040204" pitchFamily="34" charset="-128"/>
                <a:ea typeface="Meiryo" panose="020B0604030504040204" pitchFamily="34" charset="-128"/>
              </a:rPr>
              <a:t>参加者が質問</a:t>
            </a:r>
            <a:r>
              <a:rPr lang="ja-JP" altLang="en-US" dirty="0" smtClean="0">
                <a:solidFill>
                  <a:srgbClr val="000000"/>
                </a:solidFill>
                <a:latin typeface="Meiryo" panose="020B0604030504040204" pitchFamily="34" charset="-128"/>
                <a:ea typeface="Meiryo" panose="020B0604030504040204" pitchFamily="34" charset="-128"/>
              </a:rPr>
              <a:t>を挙げること</a:t>
            </a:r>
            <a:r>
              <a:rPr lang="en-US" dirty="0" err="1" smtClean="0">
                <a:solidFill>
                  <a:srgbClr val="000000"/>
                </a:solidFill>
                <a:latin typeface="Meiryo" panose="020B0604030504040204" pitchFamily="34" charset="-128"/>
                <a:ea typeface="Meiryo" panose="020B0604030504040204" pitchFamily="34" charset="-128"/>
              </a:rPr>
              <a:t>につまづいたら</a:t>
            </a:r>
            <a:r>
              <a:rPr lang="en-US" dirty="0" err="1">
                <a:solidFill>
                  <a:srgbClr val="000000"/>
                </a:solidFill>
                <a:latin typeface="Meiryo" panose="020B0604030504040204" pitchFamily="34" charset="-128"/>
                <a:ea typeface="Meiryo" panose="020B0604030504040204" pitchFamily="34" charset="-128"/>
              </a:rPr>
              <a:t>、質問の焦点に戻るように声かける</a:t>
            </a:r>
            <a:r>
              <a:rPr lang="en-US" dirty="0">
                <a:solidFill>
                  <a:srgbClr val="000000"/>
                </a:solidFill>
                <a:latin typeface="Meiryo" panose="020B0604030504040204" pitchFamily="34" charset="-128"/>
                <a:ea typeface="Meiryo" panose="020B0604030504040204" pitchFamily="34" charset="-128"/>
              </a:rPr>
              <a:t>。　</a:t>
            </a:r>
            <a:r>
              <a:rPr lang="en-US" dirty="0" err="1">
                <a:solidFill>
                  <a:srgbClr val="000000"/>
                </a:solidFill>
                <a:latin typeface="Meiryo" panose="020B0604030504040204" pitchFamily="34" charset="-128"/>
                <a:ea typeface="Meiryo" panose="020B0604030504040204" pitchFamily="34" charset="-128"/>
              </a:rPr>
              <a:t>例えば</a:t>
            </a:r>
            <a:r>
              <a:rPr lang="en-US" dirty="0">
                <a:solidFill>
                  <a:srgbClr val="000000"/>
                </a:solidFill>
                <a:latin typeface="Meiryo" panose="020B0604030504040204" pitchFamily="34" charset="-128"/>
                <a:ea typeface="Meiryo" panose="020B0604030504040204" pitchFamily="34" charset="-128"/>
              </a:rPr>
              <a:t>、「</a:t>
            </a:r>
            <a:r>
              <a:rPr lang="en-US" dirty="0" err="1">
                <a:solidFill>
                  <a:srgbClr val="000000"/>
                </a:solidFill>
                <a:latin typeface="Meiryo" panose="020B0604030504040204" pitchFamily="34" charset="-128"/>
                <a:ea typeface="Meiryo" panose="020B0604030504040204" pitchFamily="34" charset="-128"/>
              </a:rPr>
              <a:t>もう一度質問の焦点を見て、何か知ってみたいことはありませんか」など、声かけする</a:t>
            </a:r>
            <a:r>
              <a:rPr lang="en-US" dirty="0">
                <a:solidFill>
                  <a:srgbClr val="000000"/>
                </a:solidFill>
                <a:latin typeface="Meiryo" panose="020B0604030504040204" pitchFamily="34" charset="-128"/>
                <a:ea typeface="Meiryo" panose="020B0604030504040204" pitchFamily="34" charset="-128"/>
              </a:rPr>
              <a:t>。</a:t>
            </a:r>
            <a:r>
              <a:rPr lang="en-US" b="0" i="0" u="none" strike="noStrike" cap="none" dirty="0">
                <a:solidFill>
                  <a:srgbClr val="000000"/>
                </a:solidFill>
                <a:latin typeface="Meiryo" panose="020B0604030504040204" pitchFamily="34" charset="-128"/>
                <a:ea typeface="Meiryo" panose="020B0604030504040204" pitchFamily="34" charset="-128"/>
                <a:sym typeface="Rockwell"/>
              </a:rPr>
              <a:t> </a:t>
            </a:r>
          </a:p>
          <a:p>
            <a:pPr marL="0" indent="0">
              <a:spcBef>
                <a:spcPts val="1000"/>
              </a:spcBef>
              <a:buNone/>
            </a:pPr>
            <a:r>
              <a:rPr lang="ja-JP" altLang="en-US" dirty="0" smtClean="0">
                <a:solidFill>
                  <a:srgbClr val="000000"/>
                </a:solidFill>
                <a:latin typeface="Meiryo" panose="020B0604030504040204" pitchFamily="34" charset="-128"/>
                <a:ea typeface="Meiryo" panose="020B0604030504040204" pitchFamily="34" charset="-128"/>
              </a:rPr>
              <a:t>　　　　</a:t>
            </a:r>
            <a:r>
              <a:rPr lang="en-US" dirty="0" smtClean="0">
                <a:solidFill>
                  <a:srgbClr val="000000"/>
                </a:solidFill>
                <a:latin typeface="Meiryo" panose="020B0604030504040204" pitchFamily="34" charset="-128"/>
                <a:ea typeface="Meiryo" panose="020B0604030504040204" pitchFamily="34" charset="-128"/>
              </a:rPr>
              <a:t>→</a:t>
            </a:r>
            <a:r>
              <a:rPr lang="en-US" dirty="0" err="1">
                <a:solidFill>
                  <a:srgbClr val="000000"/>
                </a:solidFill>
                <a:latin typeface="Meiryo" panose="020B0604030504040204" pitchFamily="34" charset="-128"/>
                <a:ea typeface="Meiryo" panose="020B0604030504040204" pitchFamily="34" charset="-128"/>
              </a:rPr>
              <a:t>それでもつまづいたら、</a:t>
            </a:r>
            <a:r>
              <a:rPr lang="en-US" dirty="0" err="1" smtClean="0">
                <a:solidFill>
                  <a:srgbClr val="000000"/>
                </a:solidFill>
                <a:latin typeface="Meiryo" panose="020B0604030504040204" pitchFamily="34" charset="-128"/>
                <a:ea typeface="Meiryo" panose="020B0604030504040204" pitchFamily="34" charset="-128"/>
              </a:rPr>
              <a:t>質問の焦点の中の一語を挙げることで</a:t>
            </a:r>
            <a:endParaRPr lang="en-US" dirty="0" smtClean="0">
              <a:solidFill>
                <a:srgbClr val="000000"/>
              </a:solidFill>
              <a:latin typeface="Meiryo" panose="020B0604030504040204" pitchFamily="34" charset="-128"/>
              <a:ea typeface="Meiryo" panose="020B0604030504040204" pitchFamily="34" charset="-128"/>
            </a:endParaRPr>
          </a:p>
          <a:p>
            <a:pPr marL="0" indent="0">
              <a:spcBef>
                <a:spcPts val="1000"/>
              </a:spcBef>
              <a:buNone/>
            </a:pPr>
            <a:r>
              <a:rPr lang="ja-JP" altLang="en-US" dirty="0" smtClean="0">
                <a:solidFill>
                  <a:srgbClr val="000000"/>
                </a:solidFill>
                <a:latin typeface="Meiryo" panose="020B0604030504040204" pitchFamily="34" charset="-128"/>
                <a:ea typeface="Meiryo" panose="020B0604030504040204" pitchFamily="34" charset="-128"/>
              </a:rPr>
              <a:t>　　　　　</a:t>
            </a:r>
            <a:r>
              <a:rPr lang="en-US" dirty="0" smtClean="0">
                <a:solidFill>
                  <a:srgbClr val="000000"/>
                </a:solidFill>
                <a:latin typeface="Meiryo" panose="020B0604030504040204" pitchFamily="34" charset="-128"/>
                <a:ea typeface="Meiryo" panose="020B0604030504040204" pitchFamily="34" charset="-128"/>
              </a:rPr>
              <a:t>新</a:t>
            </a:r>
            <a:r>
              <a:rPr lang="ja-JP" altLang="en-US" dirty="0" smtClean="0">
                <a:solidFill>
                  <a:srgbClr val="000000"/>
                </a:solidFill>
                <a:latin typeface="Meiryo" panose="020B0604030504040204" pitchFamily="34" charset="-128"/>
                <a:ea typeface="Meiryo" panose="020B0604030504040204" pitchFamily="34" charset="-128"/>
              </a:rPr>
              <a:t>し</a:t>
            </a:r>
            <a:r>
              <a:rPr lang="en-US" dirty="0" err="1" smtClean="0">
                <a:solidFill>
                  <a:srgbClr val="000000"/>
                </a:solidFill>
                <a:latin typeface="Meiryo" panose="020B0604030504040204" pitchFamily="34" charset="-128"/>
                <a:ea typeface="Meiryo" panose="020B0604030504040204" pitchFamily="34" charset="-128"/>
              </a:rPr>
              <a:t>い質問を出してもら</a:t>
            </a:r>
            <a:r>
              <a:rPr lang="ja-JP" altLang="en-US" dirty="0" smtClean="0">
                <a:solidFill>
                  <a:srgbClr val="000000"/>
                </a:solidFill>
                <a:latin typeface="Meiryo" panose="020B0604030504040204" pitchFamily="34" charset="-128"/>
                <a:ea typeface="Meiryo" panose="020B0604030504040204" pitchFamily="34" charset="-128"/>
              </a:rPr>
              <a:t>う</a:t>
            </a:r>
            <a:r>
              <a:rPr lang="en-US" dirty="0" err="1" smtClean="0">
                <a:solidFill>
                  <a:srgbClr val="000000"/>
                </a:solidFill>
                <a:latin typeface="Meiryo" panose="020B0604030504040204" pitchFamily="34" charset="-128"/>
                <a:ea typeface="Meiryo" panose="020B0604030504040204" pitchFamily="34" charset="-128"/>
              </a:rPr>
              <a:t>ようにする</a:t>
            </a:r>
            <a:r>
              <a:rPr lang="en-US" dirty="0">
                <a:solidFill>
                  <a:srgbClr val="000000"/>
                </a:solidFill>
                <a:latin typeface="Meiryo" panose="020B0604030504040204" pitchFamily="34" charset="-128"/>
                <a:ea typeface="Meiryo" panose="020B0604030504040204" pitchFamily="34" charset="-128"/>
              </a:rPr>
              <a:t>。</a:t>
            </a:r>
            <a:r>
              <a:rPr lang="en-US" b="0" i="0" u="none" strike="noStrike" cap="none" dirty="0">
                <a:solidFill>
                  <a:srgbClr val="000000"/>
                </a:solidFill>
                <a:latin typeface="Meiryo" panose="020B0604030504040204" pitchFamily="34" charset="-128"/>
                <a:ea typeface="Meiryo" panose="020B0604030504040204" pitchFamily="34" charset="-128"/>
                <a:sym typeface="Rockwell"/>
              </a:rPr>
              <a:t>  </a:t>
            </a:r>
          </a:p>
          <a:p>
            <a:pPr marL="457200" marR="0" lvl="0" indent="-228600" algn="l" rtl="0">
              <a:lnSpc>
                <a:spcPct val="115000"/>
              </a:lnSpc>
              <a:spcBef>
                <a:spcPts val="1000"/>
              </a:spcBef>
              <a:spcAft>
                <a:spcPts val="0"/>
              </a:spcAft>
              <a:buClr>
                <a:srgbClr val="000000"/>
              </a:buClr>
            </a:pPr>
            <a:r>
              <a:rPr lang="en-US" dirty="0">
                <a:solidFill>
                  <a:srgbClr val="000000"/>
                </a:solidFill>
                <a:latin typeface="Meiryo" panose="020B0604030504040204" pitchFamily="34" charset="-128"/>
                <a:ea typeface="Meiryo" panose="020B0604030504040204" pitchFamily="34" charset="-128"/>
              </a:rPr>
              <a:t>QFTは質問をつくる競争の場ではない。グループによって質問の数にばらつきがあっても、基本的に４つ以上の質問を出せれば、</a:t>
            </a:r>
            <a:r>
              <a:rPr lang="en-US" dirty="0" smtClean="0">
                <a:solidFill>
                  <a:srgbClr val="000000"/>
                </a:solidFill>
                <a:latin typeface="Meiryo" panose="020B0604030504040204" pitchFamily="34" charset="-128"/>
                <a:ea typeface="Meiryo" panose="020B0604030504040204" pitchFamily="34" charset="-128"/>
              </a:rPr>
              <a:t>質問</a:t>
            </a:r>
            <a:r>
              <a:rPr lang="ja-JP" altLang="en-US" dirty="0" smtClean="0">
                <a:solidFill>
                  <a:srgbClr val="000000"/>
                </a:solidFill>
                <a:latin typeface="Meiryo" panose="020B0604030504040204" pitchFamily="34" charset="-128"/>
                <a:ea typeface="Meiryo" panose="020B0604030504040204" pitchFamily="34" charset="-128"/>
              </a:rPr>
              <a:t>を挙げる</a:t>
            </a:r>
            <a:r>
              <a:rPr lang="en-US" dirty="0" err="1" smtClean="0">
                <a:solidFill>
                  <a:srgbClr val="000000"/>
                </a:solidFill>
                <a:latin typeface="Meiryo" panose="020B0604030504040204" pitchFamily="34" charset="-128"/>
                <a:ea typeface="Meiryo" panose="020B0604030504040204" pitchFamily="34" charset="-128"/>
              </a:rPr>
              <a:t>プロセスを終えたと考えてよい</a:t>
            </a:r>
            <a:r>
              <a:rPr lang="en-US" dirty="0">
                <a:solidFill>
                  <a:srgbClr val="000000"/>
                </a:solidFill>
                <a:latin typeface="Meiryo" panose="020B0604030504040204" pitchFamily="34" charset="-128"/>
                <a:ea typeface="Meiryo" panose="020B0604030504040204" pitchFamily="34" charset="-128"/>
              </a:rPr>
              <a:t>。</a:t>
            </a:r>
            <a:r>
              <a:rPr lang="en-US" b="0" i="0" u="none" strike="noStrike" cap="none" dirty="0">
                <a:solidFill>
                  <a:srgbClr val="000000"/>
                </a:solidFill>
                <a:latin typeface="Meiryo" panose="020B0604030504040204" pitchFamily="34" charset="-128"/>
                <a:ea typeface="Meiryo" panose="020B0604030504040204" pitchFamily="34" charset="-128"/>
                <a:sym typeface="Rockwell"/>
              </a:rPr>
              <a:t> </a:t>
            </a:r>
          </a:p>
          <a:p>
            <a:pPr marL="457200" marR="0" lvl="0" indent="-228600" algn="l" rtl="0">
              <a:lnSpc>
                <a:spcPct val="115000"/>
              </a:lnSpc>
              <a:spcBef>
                <a:spcPts val="1000"/>
              </a:spcBef>
              <a:spcAft>
                <a:spcPts val="0"/>
              </a:spcAft>
              <a:buClr>
                <a:srgbClr val="000000"/>
              </a:buClr>
            </a:pPr>
            <a:r>
              <a:rPr lang="en-US" dirty="0" err="1">
                <a:solidFill>
                  <a:srgbClr val="000000"/>
                </a:solidFill>
                <a:latin typeface="Meiryo" panose="020B0604030504040204" pitchFamily="34" charset="-128"/>
                <a:ea typeface="Meiryo" panose="020B0604030504040204" pitchFamily="34" charset="-128"/>
              </a:rPr>
              <a:t>初めての場合、QFT</a:t>
            </a:r>
            <a:r>
              <a:rPr lang="en-US" dirty="0" err="1" smtClean="0">
                <a:solidFill>
                  <a:srgbClr val="000000"/>
                </a:solidFill>
                <a:latin typeface="Meiryo" panose="020B0604030504040204" pitchFamily="34" charset="-128"/>
                <a:ea typeface="Meiryo" panose="020B0604030504040204" pitchFamily="34" charset="-128"/>
              </a:rPr>
              <a:t>のプロセスや学習内容などを理解するため</a:t>
            </a:r>
            <a:r>
              <a:rPr lang="ja-JP" altLang="en-US" dirty="0" smtClean="0">
                <a:solidFill>
                  <a:srgbClr val="000000"/>
                </a:solidFill>
                <a:latin typeface="Meiryo" panose="020B0604030504040204" pitchFamily="34" charset="-128"/>
                <a:ea typeface="Meiryo" panose="020B0604030504040204" pitchFamily="34" charset="-128"/>
              </a:rPr>
              <a:t>に</a:t>
            </a:r>
            <a:r>
              <a:rPr lang="en-US" dirty="0" smtClean="0">
                <a:solidFill>
                  <a:srgbClr val="000000"/>
                </a:solidFill>
                <a:latin typeface="Meiryo" panose="020B0604030504040204" pitchFamily="34" charset="-128"/>
                <a:ea typeface="Meiryo" panose="020B0604030504040204" pitchFamily="34" charset="-128"/>
              </a:rPr>
              <a:t>、</a:t>
            </a:r>
            <a:r>
              <a:rPr lang="en-US" dirty="0" err="1">
                <a:solidFill>
                  <a:srgbClr val="000000"/>
                </a:solidFill>
                <a:latin typeface="Meiryo" panose="020B0604030504040204" pitchFamily="34" charset="-128"/>
                <a:ea typeface="Meiryo" panose="020B0604030504040204" pitchFamily="34" charset="-128"/>
              </a:rPr>
              <a:t>あまり質問が出ないときもある。しかし、回を重ねるにつれ、</a:t>
            </a:r>
            <a:r>
              <a:rPr lang="en-US" dirty="0" err="1" smtClean="0">
                <a:solidFill>
                  <a:srgbClr val="000000"/>
                </a:solidFill>
                <a:latin typeface="Meiryo" panose="020B0604030504040204" pitchFamily="34" charset="-128"/>
                <a:ea typeface="Meiryo" panose="020B0604030504040204" pitchFamily="34" charset="-128"/>
              </a:rPr>
              <a:t>質問を多く</a:t>
            </a:r>
            <a:r>
              <a:rPr lang="ja-JP" altLang="en-US" dirty="0" smtClean="0">
                <a:solidFill>
                  <a:srgbClr val="000000"/>
                </a:solidFill>
                <a:latin typeface="Meiryo" panose="020B0604030504040204" pitchFamily="34" charset="-128"/>
                <a:ea typeface="Meiryo" panose="020B0604030504040204" pitchFamily="34" charset="-128"/>
              </a:rPr>
              <a:t>挙げられ</a:t>
            </a:r>
            <a:r>
              <a:rPr lang="en-US" dirty="0" err="1" smtClean="0">
                <a:solidFill>
                  <a:srgbClr val="000000"/>
                </a:solidFill>
                <a:latin typeface="Meiryo" panose="020B0604030504040204" pitchFamily="34" charset="-128"/>
                <a:ea typeface="Meiryo" panose="020B0604030504040204" pitchFamily="34" charset="-128"/>
              </a:rPr>
              <a:t>るようになる</a:t>
            </a:r>
            <a:r>
              <a:rPr lang="en-US" dirty="0">
                <a:solidFill>
                  <a:srgbClr val="000000"/>
                </a:solidFill>
                <a:latin typeface="Meiryo" panose="020B0604030504040204" pitchFamily="34" charset="-128"/>
                <a:ea typeface="Meiryo" panose="020B0604030504040204" pitchFamily="34" charset="-128"/>
              </a:rPr>
              <a:t>。</a:t>
            </a:r>
          </a:p>
          <a:p>
            <a:pPr marL="228600" marR="0" lvl="0" indent="-228600" algn="l" rtl="0">
              <a:lnSpc>
                <a:spcPct val="115000"/>
              </a:lnSpc>
              <a:spcBef>
                <a:spcPts val="2000"/>
              </a:spcBef>
              <a:buClr>
                <a:schemeClr val="accent1"/>
              </a:buClr>
              <a:buSzPct val="69375"/>
              <a:buFont typeface="Noto Sans Symbols"/>
              <a:buNone/>
            </a:pPr>
            <a:endParaRPr b="0" i="0" u="none" strike="noStrike" cap="none" dirty="0">
              <a:solidFill>
                <a:srgbClr val="000000"/>
              </a:solidFill>
              <a:latin typeface="Meiryo" panose="020B0604030504040204" pitchFamily="34" charset="-128"/>
              <a:ea typeface="Meiryo" panose="020B0604030504040204" pitchFamily="34" charset="-128"/>
              <a:sym typeface="Rockwe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Shape 429"/>
          <p:cNvSpPr txBox="1">
            <a:spLocks noGrp="1"/>
          </p:cNvSpPr>
          <p:nvPr>
            <p:ph type="title"/>
          </p:nvPr>
        </p:nvSpPr>
        <p:spPr>
          <a:xfrm>
            <a:off x="498474" y="484093"/>
            <a:ext cx="7556312" cy="1116105"/>
          </a:xfrm>
          <a:prstGeom prst="rect">
            <a:avLst/>
          </a:prstGeom>
          <a:noFill/>
          <a:ln>
            <a:noFill/>
          </a:ln>
        </p:spPr>
        <p:txBody>
          <a:bodyPr lIns="91425" tIns="45700" rIns="91425" bIns="45700" anchor="t" anchorCtr="0">
            <a:noAutofit/>
          </a:bodyPr>
          <a:lstStyle/>
          <a:p>
            <a:pPr marL="0" marR="0" lvl="0" indent="0" algn="l" rtl="0">
              <a:spcBef>
                <a:spcPts val="0"/>
              </a:spcBef>
              <a:buClr>
                <a:schemeClr val="accent1"/>
              </a:buClr>
              <a:buSzPct val="25000"/>
              <a:buFont typeface="Rockwell"/>
              <a:buNone/>
            </a:pPr>
            <a:r>
              <a:rPr lang="en-US" sz="3600" b="0" i="0" u="none" strike="noStrike" cap="none">
                <a:solidFill>
                  <a:schemeClr val="accent1"/>
                </a:solidFill>
                <a:latin typeface="Rockwell"/>
                <a:ea typeface="Rockwell"/>
                <a:cs typeface="Rockwell"/>
                <a:sym typeface="Rockwell"/>
              </a:rPr>
              <a:t> </a:t>
            </a:r>
          </a:p>
        </p:txBody>
      </p:sp>
      <p:sp>
        <p:nvSpPr>
          <p:cNvPr id="430" name="Shape 430"/>
          <p:cNvSpPr txBox="1">
            <a:spLocks noGrp="1"/>
          </p:cNvSpPr>
          <p:nvPr>
            <p:ph type="body" idx="1"/>
          </p:nvPr>
        </p:nvSpPr>
        <p:spPr>
          <a:xfrm>
            <a:off x="274650" y="796425"/>
            <a:ext cx="8132100" cy="5147100"/>
          </a:xfrm>
          <a:prstGeom prst="rect">
            <a:avLst/>
          </a:prstGeom>
          <a:noFill/>
          <a:ln>
            <a:noFill/>
          </a:ln>
        </p:spPr>
        <p:txBody>
          <a:bodyPr lIns="91425" tIns="45700" rIns="91425" bIns="45700" anchor="t" anchorCtr="0">
            <a:noAutofit/>
          </a:bodyPr>
          <a:lstStyle/>
          <a:p>
            <a:pPr marL="0" marR="0" lvl="0" indent="0" algn="ctr" rtl="0">
              <a:lnSpc>
                <a:spcPct val="115000"/>
              </a:lnSpc>
              <a:spcBef>
                <a:spcPts val="0"/>
              </a:spcBef>
              <a:spcAft>
                <a:spcPts val="0"/>
              </a:spcAft>
              <a:buClr>
                <a:schemeClr val="accent1"/>
              </a:buClr>
              <a:buSzPct val="25000"/>
              <a:buFont typeface="Noto Sans Symbols"/>
              <a:buNone/>
            </a:pPr>
            <a:r>
              <a:rPr lang="en-US" sz="6000" dirty="0" err="1">
                <a:solidFill>
                  <a:srgbClr val="629DD1"/>
                </a:solidFill>
                <a:latin typeface="Meiryo" panose="020B0604030504040204" pitchFamily="34" charset="-128"/>
                <a:ea typeface="Meiryo" panose="020B0604030504040204" pitchFamily="34" charset="-128"/>
              </a:rPr>
              <a:t>QFTの</a:t>
            </a:r>
            <a:r>
              <a:rPr lang="en-US" sz="6000" b="1" dirty="0" err="1">
                <a:solidFill>
                  <a:srgbClr val="A61C00"/>
                </a:solidFill>
                <a:latin typeface="Meiryo" panose="020B0604030504040204" pitchFamily="34" charset="-128"/>
                <a:ea typeface="Meiryo" panose="020B0604030504040204" pitchFamily="34" charset="-128"/>
              </a:rPr>
              <a:t>科学</a:t>
            </a:r>
            <a:r>
              <a:rPr lang="en-US" sz="6000" dirty="0">
                <a:solidFill>
                  <a:srgbClr val="629DD1"/>
                </a:solidFill>
                <a:latin typeface="Meiryo" panose="020B0604030504040204" pitchFamily="34" charset="-128"/>
                <a:ea typeface="Meiryo" panose="020B0604030504040204" pitchFamily="34" charset="-128"/>
              </a:rPr>
              <a:t>：</a:t>
            </a:r>
          </a:p>
          <a:p>
            <a:pPr marL="0" marR="0" lvl="0" indent="0" algn="ctr" rtl="0">
              <a:lnSpc>
                <a:spcPct val="115000"/>
              </a:lnSpc>
              <a:spcBef>
                <a:spcPts val="0"/>
              </a:spcBef>
              <a:spcAft>
                <a:spcPts val="0"/>
              </a:spcAft>
              <a:buClr>
                <a:schemeClr val="accent1"/>
              </a:buClr>
              <a:buSzPct val="25000"/>
              <a:buFont typeface="Noto Sans Symbols"/>
              <a:buNone/>
            </a:pPr>
            <a:r>
              <a:rPr lang="en-US" sz="6000" dirty="0" err="1">
                <a:solidFill>
                  <a:srgbClr val="629DD1"/>
                </a:solidFill>
                <a:latin typeface="Meiryo" panose="020B0604030504040204" pitchFamily="34" charset="-128"/>
                <a:ea typeface="Meiryo" panose="020B0604030504040204" pitchFamily="34" charset="-128"/>
              </a:rPr>
              <a:t>決められた手順と流れ</a:t>
            </a:r>
            <a:endParaRPr lang="en-US" sz="6000" dirty="0">
              <a:solidFill>
                <a:srgbClr val="629DD1"/>
              </a:solidFill>
              <a:latin typeface="Meiryo" panose="020B0604030504040204" pitchFamily="34" charset="-128"/>
              <a:ea typeface="Meiryo" panose="020B0604030504040204" pitchFamily="34" charset="-128"/>
            </a:endParaRPr>
          </a:p>
          <a:p>
            <a:pPr marL="0" marR="0" lvl="0" indent="0" algn="ctr" rtl="0">
              <a:lnSpc>
                <a:spcPct val="115000"/>
              </a:lnSpc>
              <a:spcBef>
                <a:spcPts val="2000"/>
              </a:spcBef>
              <a:buClr>
                <a:schemeClr val="accent1"/>
              </a:buClr>
              <a:buSzPct val="25000"/>
              <a:buFont typeface="Noto Sans Symbols"/>
              <a:buNone/>
            </a:pPr>
            <a:endParaRPr b="1" dirty="0">
              <a:solidFill>
                <a:srgbClr val="629DD1"/>
              </a:solidFill>
              <a:latin typeface="Meiryo" panose="020B0604030504040204" pitchFamily="34" charset="-128"/>
              <a:ea typeface="Meiryo" panose="020B0604030504040204" pitchFamily="34" charset="-128"/>
            </a:endParaRPr>
          </a:p>
          <a:p>
            <a:pPr marL="0" marR="0" lvl="0" indent="0" algn="ctr" rtl="0">
              <a:lnSpc>
                <a:spcPct val="115000"/>
              </a:lnSpc>
              <a:spcBef>
                <a:spcPts val="2000"/>
              </a:spcBef>
              <a:buClr>
                <a:schemeClr val="accent1"/>
              </a:buClr>
              <a:buSzPct val="25000"/>
              <a:buFont typeface="Noto Sans Symbols"/>
              <a:buNone/>
            </a:pPr>
            <a:r>
              <a:rPr lang="en-US" sz="6000" b="0" i="0" u="none" strike="noStrike" cap="none" dirty="0" err="1">
                <a:solidFill>
                  <a:srgbClr val="629DD1"/>
                </a:solidFill>
                <a:latin typeface="Meiryo" panose="020B0604030504040204" pitchFamily="34" charset="-128"/>
                <a:ea typeface="Meiryo" panose="020B0604030504040204" pitchFamily="34" charset="-128"/>
                <a:sym typeface="Rockwell"/>
              </a:rPr>
              <a:t>QFT</a:t>
            </a:r>
            <a:r>
              <a:rPr lang="en-US" sz="6000" dirty="0" err="1">
                <a:solidFill>
                  <a:srgbClr val="629DD1"/>
                </a:solidFill>
                <a:latin typeface="Meiryo" panose="020B0604030504040204" pitchFamily="34" charset="-128"/>
                <a:ea typeface="Meiryo" panose="020B0604030504040204" pitchFamily="34" charset="-128"/>
              </a:rPr>
              <a:t>の</a:t>
            </a:r>
            <a:r>
              <a:rPr lang="en-US" sz="6000" b="1" dirty="0" err="1">
                <a:solidFill>
                  <a:srgbClr val="85200C"/>
                </a:solidFill>
                <a:latin typeface="Meiryo" panose="020B0604030504040204" pitchFamily="34" charset="-128"/>
                <a:ea typeface="Meiryo" panose="020B0604030504040204" pitchFamily="34" charset="-128"/>
              </a:rPr>
              <a:t>アート</a:t>
            </a:r>
            <a:r>
              <a:rPr lang="en-US" sz="6000" dirty="0">
                <a:solidFill>
                  <a:srgbClr val="629DD1"/>
                </a:solidFill>
                <a:latin typeface="Meiryo" panose="020B0604030504040204" pitchFamily="34" charset="-128"/>
                <a:ea typeface="Meiryo" panose="020B0604030504040204" pitchFamily="34" charset="-128"/>
              </a:rPr>
              <a:t>：</a:t>
            </a:r>
          </a:p>
          <a:p>
            <a:pPr marL="0" marR="0" lvl="0" indent="0" algn="ctr" rtl="0">
              <a:lnSpc>
                <a:spcPct val="115000"/>
              </a:lnSpc>
              <a:spcBef>
                <a:spcPts val="2000"/>
              </a:spcBef>
              <a:buClr>
                <a:schemeClr val="accent1"/>
              </a:buClr>
              <a:buSzPct val="25000"/>
              <a:buFont typeface="Noto Sans Symbols"/>
              <a:buNone/>
            </a:pPr>
            <a:r>
              <a:rPr lang="en-US" sz="6000" dirty="0" err="1">
                <a:solidFill>
                  <a:srgbClr val="629DD1"/>
                </a:solidFill>
                <a:latin typeface="Meiryo" panose="020B0604030504040204" pitchFamily="34" charset="-128"/>
                <a:ea typeface="Meiryo" panose="020B0604030504040204" pitchFamily="34" charset="-128"/>
              </a:rPr>
              <a:t>あなた自身</a:t>
            </a:r>
            <a:r>
              <a:rPr lang="en-US" sz="6000" b="0" i="0" u="none" strike="noStrike" cap="none" dirty="0">
                <a:solidFill>
                  <a:srgbClr val="629DD1"/>
                </a:solidFill>
                <a:latin typeface="Meiryo" panose="020B0604030504040204" pitchFamily="34" charset="-128"/>
                <a:ea typeface="Meiryo" panose="020B0604030504040204" pitchFamily="34" charset="-128"/>
                <a:sym typeface="Rockwell"/>
              </a:rPr>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39"/>
        <p:cNvGrpSpPr/>
        <p:nvPr/>
      </p:nvGrpSpPr>
      <p:grpSpPr>
        <a:xfrm>
          <a:off x="0" y="0"/>
          <a:ext cx="0" cy="0"/>
          <a:chOff x="0" y="0"/>
          <a:chExt cx="0" cy="0"/>
        </a:xfrm>
      </p:grpSpPr>
      <p:sp>
        <p:nvSpPr>
          <p:cNvPr id="640" name="Shape 640"/>
          <p:cNvSpPr txBox="1">
            <a:spLocks noGrp="1"/>
          </p:cNvSpPr>
          <p:nvPr>
            <p:ph type="body" idx="1"/>
          </p:nvPr>
        </p:nvSpPr>
        <p:spPr>
          <a:xfrm>
            <a:off x="685965" y="1953905"/>
            <a:ext cx="7772068" cy="4144963"/>
          </a:xfrm>
          <a:prstGeom prst="rect">
            <a:avLst/>
          </a:prstGeom>
          <a:noFill/>
          <a:ln>
            <a:noFill/>
          </a:ln>
        </p:spPr>
        <p:txBody>
          <a:bodyPr lIns="91425" tIns="45700" rIns="91425" bIns="45700" anchor="t" anchorCtr="0">
            <a:noAutofit/>
          </a:bodyPr>
          <a:lstStyle/>
          <a:p>
            <a:pPr marL="0" lvl="0" indent="0" rtl="0">
              <a:spcBef>
                <a:spcPts val="0"/>
              </a:spcBef>
              <a:buClr>
                <a:schemeClr val="accent1"/>
              </a:buClr>
              <a:buSzPct val="25000"/>
              <a:buFont typeface="Noto Sans Symbols"/>
              <a:buNone/>
            </a:pPr>
            <a:r>
              <a:rPr lang="en-US" sz="3000" dirty="0">
                <a:solidFill>
                  <a:schemeClr val="dk1"/>
                </a:solidFill>
                <a:latin typeface="Meiryo" panose="020B0604030504040204" pitchFamily="34" charset="-128"/>
                <a:ea typeface="Meiryo" panose="020B0604030504040204" pitchFamily="34" charset="-128"/>
                <a:cs typeface="Times New Roman"/>
                <a:sym typeface="Times New Roman"/>
              </a:rPr>
              <a:t>The Right Question </a:t>
            </a:r>
            <a:r>
              <a:rPr lang="en-US" sz="3000" dirty="0" err="1">
                <a:solidFill>
                  <a:schemeClr val="dk1"/>
                </a:solidFill>
                <a:latin typeface="Meiryo" panose="020B0604030504040204" pitchFamily="34" charset="-128"/>
                <a:ea typeface="Meiryo" panose="020B0604030504040204" pitchFamily="34" charset="-128"/>
                <a:cs typeface="Times New Roman"/>
                <a:sym typeface="Times New Roman"/>
              </a:rPr>
              <a:t>Instituteはクリエイティブコモンズライセンスを通じて多くの教材を提供しています</a:t>
            </a:r>
            <a:r>
              <a:rPr lang="en-US" sz="3000" dirty="0">
                <a:solidFill>
                  <a:schemeClr val="dk1"/>
                </a:solidFill>
                <a:latin typeface="Meiryo" panose="020B0604030504040204" pitchFamily="34" charset="-128"/>
                <a:ea typeface="Meiryo" panose="020B0604030504040204" pitchFamily="34" charset="-128"/>
                <a:cs typeface="Times New Roman"/>
                <a:sym typeface="Times New Roman"/>
              </a:rPr>
              <a:t>。 </a:t>
            </a:r>
            <a:r>
              <a:rPr lang="en-US" sz="3000" dirty="0" err="1">
                <a:solidFill>
                  <a:schemeClr val="dk1"/>
                </a:solidFill>
                <a:latin typeface="Meiryo" panose="020B0604030504040204" pitchFamily="34" charset="-128"/>
                <a:ea typeface="Meiryo" panose="020B0604030504040204" pitchFamily="34" charset="-128"/>
                <a:cs typeface="Times New Roman"/>
                <a:sym typeface="Times New Roman"/>
              </a:rPr>
              <a:t>ご自由にご活用、ご共有ください。なお、引用、参考文献としてThe</a:t>
            </a:r>
            <a:r>
              <a:rPr lang="en-US" sz="3000" dirty="0">
                <a:solidFill>
                  <a:schemeClr val="dk1"/>
                </a:solidFill>
                <a:latin typeface="Meiryo" panose="020B0604030504040204" pitchFamily="34" charset="-128"/>
                <a:ea typeface="Meiryo" panose="020B0604030504040204" pitchFamily="34" charset="-128"/>
                <a:cs typeface="Times New Roman"/>
                <a:sym typeface="Times New Roman"/>
              </a:rPr>
              <a:t> Right Question </a:t>
            </a:r>
            <a:r>
              <a:rPr lang="en-US" sz="3000" dirty="0" err="1">
                <a:solidFill>
                  <a:schemeClr val="dk1"/>
                </a:solidFill>
                <a:latin typeface="Meiryo" panose="020B0604030504040204" pitchFamily="34" charset="-128"/>
                <a:ea typeface="Meiryo" panose="020B0604030504040204" pitchFamily="34" charset="-128"/>
                <a:cs typeface="Times New Roman"/>
                <a:sym typeface="Times New Roman"/>
              </a:rPr>
              <a:t>Instituteを明記してくださいますようお願い申し上げます</a:t>
            </a:r>
            <a:r>
              <a:rPr lang="en-US" sz="3000" dirty="0">
                <a:solidFill>
                  <a:schemeClr val="dk1"/>
                </a:solidFill>
                <a:latin typeface="Meiryo" panose="020B0604030504040204" pitchFamily="34" charset="-128"/>
                <a:ea typeface="Meiryo" panose="020B0604030504040204" pitchFamily="34" charset="-128"/>
                <a:cs typeface="Times New Roman"/>
                <a:sym typeface="Times New Roman"/>
              </a:rPr>
              <a:t>。</a:t>
            </a:r>
          </a:p>
          <a:p>
            <a:pPr marL="0" marR="0" lvl="0" indent="0" algn="l" rtl="0">
              <a:spcBef>
                <a:spcPts val="2000"/>
              </a:spcBef>
              <a:spcAft>
                <a:spcPts val="0"/>
              </a:spcAft>
              <a:buClr>
                <a:schemeClr val="accent1"/>
              </a:buClr>
              <a:buSzPct val="25000"/>
              <a:buFont typeface="Noto Sans Symbols"/>
              <a:buNone/>
            </a:pPr>
            <a:r>
              <a:rPr lang="en-US" sz="2400" i="1" dirty="0">
                <a:solidFill>
                  <a:schemeClr val="dk1"/>
                </a:solidFill>
                <a:latin typeface="Meiryo" panose="020B0604030504040204" pitchFamily="34" charset="-128"/>
                <a:ea typeface="Meiryo" panose="020B0604030504040204" pitchFamily="34" charset="-128"/>
                <a:cs typeface="Times New Roman"/>
                <a:sym typeface="Times New Roman"/>
              </a:rPr>
              <a:t>　</a:t>
            </a:r>
            <a:r>
              <a:rPr lang="en-US" sz="2800" b="0" i="0" u="none" strike="noStrike" cap="none" dirty="0">
                <a:solidFill>
                  <a:schemeClr val="dk1"/>
                </a:solidFill>
                <a:latin typeface="Meiryo" panose="020B0604030504040204" pitchFamily="34" charset="-128"/>
                <a:ea typeface="Meiryo" panose="020B0604030504040204" pitchFamily="34" charset="-128"/>
                <a:sym typeface="Rockwell"/>
              </a:rPr>
              <a:t>Source: </a:t>
            </a:r>
            <a:r>
              <a:rPr lang="en-US" sz="2800" b="0" i="0" u="sng" strike="noStrike" cap="none" dirty="0">
                <a:solidFill>
                  <a:schemeClr val="hlink"/>
                </a:solidFill>
                <a:latin typeface="Meiryo" panose="020B0604030504040204" pitchFamily="34" charset="-128"/>
                <a:ea typeface="Meiryo" panose="020B0604030504040204" pitchFamily="34" charset="-128"/>
                <a:sym typeface="Rockwell"/>
                <a:hlinkClick r:id="rId3"/>
              </a:rPr>
              <a:t>www.rightquestion.org</a:t>
            </a:r>
          </a:p>
          <a:p>
            <a:pPr marL="228600" marR="0" lvl="0" indent="-228600" algn="l" rtl="0">
              <a:spcBef>
                <a:spcPts val="2000"/>
              </a:spcBef>
              <a:spcAft>
                <a:spcPts val="0"/>
              </a:spcAft>
              <a:buClr>
                <a:schemeClr val="accent1"/>
              </a:buClr>
              <a:buSzPct val="75000"/>
              <a:buFont typeface="Noto Sans Symbols"/>
              <a:buNone/>
            </a:pPr>
            <a:endParaRPr sz="2000" b="0" i="0" u="none" strike="noStrike" cap="none" dirty="0">
              <a:solidFill>
                <a:srgbClr val="595959"/>
              </a:solidFill>
              <a:latin typeface="Meiryo" panose="020B0604030504040204" pitchFamily="34" charset="-128"/>
              <a:ea typeface="Meiryo" panose="020B0604030504040204" pitchFamily="34" charset="-128"/>
              <a:sym typeface="Rockwell"/>
            </a:endParaRPr>
          </a:p>
        </p:txBody>
      </p:sp>
      <p:pic>
        <p:nvPicPr>
          <p:cNvPr id="641" name="Shape 641"/>
          <p:cNvPicPr preferRelativeResize="0"/>
          <p:nvPr/>
        </p:nvPicPr>
        <p:blipFill rotWithShape="1">
          <a:blip r:embed="rId4">
            <a:alphaModFix/>
          </a:blip>
          <a:srcRect/>
          <a:stretch/>
        </p:blipFill>
        <p:spPr>
          <a:xfrm>
            <a:off x="3549650" y="800100"/>
            <a:ext cx="2044699" cy="484187"/>
          </a:xfrm>
          <a:prstGeom prst="rect">
            <a:avLst/>
          </a:prstGeom>
          <a:noFill/>
          <a:ln>
            <a:noFill/>
          </a:ln>
        </p:spPr>
      </p:pic>
    </p:spTree>
    <p:extLst>
      <p:ext uri="{BB962C8B-B14F-4D97-AF65-F5344CB8AC3E}">
        <p14:creationId xmlns:p14="http://schemas.microsoft.com/office/powerpoint/2010/main" val="35321727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Shape 435"/>
          <p:cNvSpPr txBox="1">
            <a:spLocks noGrp="1"/>
          </p:cNvSpPr>
          <p:nvPr>
            <p:ph type="title"/>
          </p:nvPr>
        </p:nvSpPr>
        <p:spPr>
          <a:xfrm>
            <a:off x="498474" y="484093"/>
            <a:ext cx="7556312" cy="1116105"/>
          </a:xfrm>
          <a:prstGeom prst="rect">
            <a:avLst/>
          </a:prstGeom>
          <a:noFill/>
          <a:ln>
            <a:noFill/>
          </a:ln>
        </p:spPr>
        <p:txBody>
          <a:bodyPr lIns="91425" tIns="45700" rIns="91425" bIns="45700" anchor="t" anchorCtr="0">
            <a:noAutofit/>
          </a:bodyPr>
          <a:lstStyle/>
          <a:p>
            <a:pPr marL="0" marR="0" lvl="0" indent="0" algn="l" rtl="0">
              <a:spcBef>
                <a:spcPts val="0"/>
              </a:spcBef>
              <a:buClr>
                <a:schemeClr val="accent1"/>
              </a:buClr>
              <a:buSzPct val="25000"/>
              <a:buFont typeface="Rockwell"/>
              <a:buNone/>
            </a:pPr>
            <a:r>
              <a:rPr lang="en-US" sz="4000" dirty="0" err="1">
                <a:latin typeface="Meiryo" panose="020B0604030504040204" pitchFamily="34" charset="-128"/>
                <a:ea typeface="Meiryo" panose="020B0604030504040204" pitchFamily="34" charset="-128"/>
              </a:rPr>
              <a:t>振り返り</a:t>
            </a:r>
            <a:endParaRPr lang="en-US" sz="4000" dirty="0">
              <a:latin typeface="Meiryo" panose="020B0604030504040204" pitchFamily="34" charset="-128"/>
              <a:ea typeface="Meiryo" panose="020B0604030504040204" pitchFamily="34" charset="-128"/>
            </a:endParaRPr>
          </a:p>
        </p:txBody>
      </p:sp>
      <p:sp>
        <p:nvSpPr>
          <p:cNvPr id="436" name="Shape 436"/>
          <p:cNvSpPr txBox="1">
            <a:spLocks noGrp="1"/>
          </p:cNvSpPr>
          <p:nvPr>
            <p:ph type="body" idx="1"/>
          </p:nvPr>
        </p:nvSpPr>
        <p:spPr>
          <a:xfrm>
            <a:off x="803274" y="2514600"/>
            <a:ext cx="7556400" cy="4145100"/>
          </a:xfrm>
          <a:prstGeom prst="rect">
            <a:avLst/>
          </a:prstGeom>
          <a:noFill/>
          <a:ln>
            <a:noFill/>
          </a:ln>
        </p:spPr>
        <p:txBody>
          <a:bodyPr lIns="91425" tIns="45700" rIns="91425" bIns="45700" anchor="t" anchorCtr="0">
            <a:noAutofit/>
          </a:bodyPr>
          <a:lstStyle/>
          <a:p>
            <a:pPr marL="0" marR="0" lvl="0" indent="0" algn="l" rtl="0">
              <a:lnSpc>
                <a:spcPct val="150000"/>
              </a:lnSpc>
              <a:spcBef>
                <a:spcPts val="0"/>
              </a:spcBef>
              <a:buClr>
                <a:schemeClr val="accent1"/>
              </a:buClr>
              <a:buSzPct val="25000"/>
              <a:buFont typeface="Noto Sans Symbols"/>
              <a:buNone/>
            </a:pPr>
            <a:r>
              <a:rPr lang="en-US" sz="4000" dirty="0" smtClean="0">
                <a:solidFill>
                  <a:schemeClr val="dk1"/>
                </a:solidFill>
                <a:latin typeface="Meiryo" panose="020B0604030504040204" pitchFamily="34" charset="-128"/>
                <a:ea typeface="Meiryo" panose="020B0604030504040204" pitchFamily="34" charset="-128"/>
              </a:rPr>
              <a:t>QFT</a:t>
            </a:r>
            <a:r>
              <a:rPr lang="ja-JP" altLang="en-US" sz="4000" dirty="0" smtClean="0">
                <a:solidFill>
                  <a:schemeClr val="dk1"/>
                </a:solidFill>
                <a:latin typeface="Meiryo" panose="020B0604030504040204" pitchFamily="34" charset="-128"/>
                <a:ea typeface="Meiryo" panose="020B0604030504040204" pitchFamily="34" charset="-128"/>
              </a:rPr>
              <a:t>について</a:t>
            </a:r>
            <a:r>
              <a:rPr lang="ja-JP" altLang="en-US" sz="4000" dirty="0">
                <a:solidFill>
                  <a:schemeClr val="dk1"/>
                </a:solidFill>
                <a:latin typeface="Meiryo" panose="020B0604030504040204" pitchFamily="34" charset="-128"/>
                <a:ea typeface="Meiryo" panose="020B0604030504040204" pitchFamily="34" charset="-128"/>
              </a:rPr>
              <a:t>新</a:t>
            </a:r>
            <a:r>
              <a:rPr lang="ja-JP" altLang="en-US" sz="4000" dirty="0" smtClean="0">
                <a:solidFill>
                  <a:schemeClr val="dk1"/>
                </a:solidFill>
                <a:latin typeface="Meiryo" panose="020B0604030504040204" pitchFamily="34" charset="-128"/>
                <a:ea typeface="Meiryo" panose="020B0604030504040204" pitchFamily="34" charset="-128"/>
              </a:rPr>
              <a:t>たに学んだことは何でしょうか</a:t>
            </a:r>
            <a:r>
              <a:rPr lang="en-US" sz="4000" dirty="0" smtClean="0">
                <a:solidFill>
                  <a:schemeClr val="dk1"/>
                </a:solidFill>
                <a:latin typeface="Meiryo" panose="020B0604030504040204" pitchFamily="34" charset="-128"/>
                <a:ea typeface="Meiryo" panose="020B0604030504040204" pitchFamily="34" charset="-128"/>
              </a:rPr>
              <a:t>？</a:t>
            </a:r>
            <a:endParaRPr lang="en-US" sz="4000" dirty="0">
              <a:solidFill>
                <a:schemeClr val="dk1"/>
              </a:solidFill>
              <a:latin typeface="Meiryo" panose="020B0604030504040204" pitchFamily="34" charset="-128"/>
              <a:ea typeface="Meiryo" panose="020B0604030504040204" pitchFamily="34" charset="-128"/>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Shape 233"/>
          <p:cNvSpPr txBox="1"/>
          <p:nvPr/>
        </p:nvSpPr>
        <p:spPr>
          <a:xfrm>
            <a:off x="4400550" y="1985963"/>
            <a:ext cx="3657600" cy="414019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accent1"/>
              </a:buClr>
              <a:buSzPct val="25000"/>
              <a:buFont typeface="Noto Sans Symbols"/>
              <a:buNone/>
            </a:pPr>
            <a:r>
              <a:rPr lang="en-US" sz="2590">
                <a:solidFill>
                  <a:srgbClr val="595959"/>
                </a:solidFill>
                <a:latin typeface="Gill Sans"/>
                <a:ea typeface="Gill Sans"/>
                <a:cs typeface="Gill Sans"/>
                <a:sym typeface="Gill Sans"/>
              </a:rPr>
              <a:t>The QFT</a:t>
            </a:r>
          </a:p>
          <a:p>
            <a:pPr marL="514350" marR="0" lvl="0" indent="-514350" algn="l" rtl="0">
              <a:spcBef>
                <a:spcPts val="800"/>
              </a:spcBef>
              <a:spcAft>
                <a:spcPts val="0"/>
              </a:spcAft>
              <a:buClr>
                <a:schemeClr val="accent1"/>
              </a:buClr>
              <a:buSzPct val="74711"/>
              <a:buFont typeface="Noto Sans Symbols"/>
              <a:buAutoNum type="arabicPeriod"/>
            </a:pPr>
            <a:r>
              <a:rPr lang="en-US" sz="2590">
                <a:solidFill>
                  <a:srgbClr val="595959"/>
                </a:solidFill>
                <a:latin typeface="Gill Sans"/>
                <a:ea typeface="Gill Sans"/>
                <a:cs typeface="Gill Sans"/>
                <a:sym typeface="Gill Sans"/>
              </a:rPr>
              <a:t>Discuss the rules</a:t>
            </a:r>
          </a:p>
          <a:p>
            <a:pPr marL="514350" marR="0" lvl="0" indent="-514350" algn="l" rtl="0">
              <a:spcBef>
                <a:spcPts val="800"/>
              </a:spcBef>
              <a:spcAft>
                <a:spcPts val="0"/>
              </a:spcAft>
              <a:buClr>
                <a:schemeClr val="accent1"/>
              </a:buClr>
              <a:buSzPct val="74711"/>
              <a:buFont typeface="Noto Sans Symbols"/>
              <a:buAutoNum type="arabicPeriod"/>
            </a:pPr>
            <a:r>
              <a:rPr lang="en-US" sz="2590">
                <a:solidFill>
                  <a:srgbClr val="595959"/>
                </a:solidFill>
                <a:latin typeface="Gill Sans"/>
                <a:ea typeface="Gill Sans"/>
                <a:cs typeface="Gill Sans"/>
                <a:sym typeface="Gill Sans"/>
              </a:rPr>
              <a:t>Present a Question Focus</a:t>
            </a:r>
          </a:p>
          <a:p>
            <a:pPr marL="514350" marR="0" lvl="0" indent="-514350" algn="l" rtl="0">
              <a:spcBef>
                <a:spcPts val="800"/>
              </a:spcBef>
              <a:spcAft>
                <a:spcPts val="0"/>
              </a:spcAft>
              <a:buClr>
                <a:schemeClr val="accent1"/>
              </a:buClr>
              <a:buSzPct val="74711"/>
              <a:buFont typeface="Noto Sans Symbols"/>
              <a:buAutoNum type="arabicPeriod"/>
            </a:pPr>
            <a:r>
              <a:rPr lang="en-US" sz="2590">
                <a:solidFill>
                  <a:srgbClr val="595959"/>
                </a:solidFill>
                <a:latin typeface="Gill Sans"/>
                <a:ea typeface="Gill Sans"/>
                <a:cs typeface="Gill Sans"/>
                <a:sym typeface="Gill Sans"/>
              </a:rPr>
              <a:t>Improve questions</a:t>
            </a:r>
          </a:p>
          <a:p>
            <a:pPr marL="514350" marR="0" lvl="0" indent="-514350" algn="l" rtl="0">
              <a:spcBef>
                <a:spcPts val="800"/>
              </a:spcBef>
              <a:spcAft>
                <a:spcPts val="0"/>
              </a:spcAft>
              <a:buClr>
                <a:schemeClr val="accent1"/>
              </a:buClr>
              <a:buSzPct val="74711"/>
              <a:buFont typeface="Noto Sans Symbols"/>
              <a:buAutoNum type="arabicPeriod"/>
            </a:pPr>
            <a:r>
              <a:rPr lang="en-US" sz="2590">
                <a:solidFill>
                  <a:srgbClr val="595959"/>
                </a:solidFill>
                <a:latin typeface="Gill Sans"/>
                <a:ea typeface="Gill Sans"/>
                <a:cs typeface="Gill Sans"/>
                <a:sym typeface="Gill Sans"/>
              </a:rPr>
              <a:t>Prioritize questions</a:t>
            </a:r>
          </a:p>
          <a:p>
            <a:pPr marL="514350" marR="0" lvl="0" indent="-514350" algn="l" rtl="0">
              <a:spcBef>
                <a:spcPts val="800"/>
              </a:spcBef>
              <a:spcAft>
                <a:spcPts val="0"/>
              </a:spcAft>
              <a:buClr>
                <a:schemeClr val="accent1"/>
              </a:buClr>
              <a:buSzPct val="74711"/>
              <a:buFont typeface="Noto Sans Symbols"/>
              <a:buAutoNum type="arabicPeriod"/>
            </a:pPr>
            <a:r>
              <a:rPr lang="en-US" sz="2590">
                <a:solidFill>
                  <a:srgbClr val="595959"/>
                </a:solidFill>
                <a:latin typeface="Gill Sans"/>
                <a:ea typeface="Gill Sans"/>
                <a:cs typeface="Gill Sans"/>
                <a:sym typeface="Gill Sans"/>
              </a:rPr>
              <a:t>Discuss next steps</a:t>
            </a:r>
          </a:p>
          <a:p>
            <a:pPr marL="514350" marR="0" lvl="0" indent="-514350" algn="l" rtl="0">
              <a:spcBef>
                <a:spcPts val="800"/>
              </a:spcBef>
              <a:spcAft>
                <a:spcPts val="0"/>
              </a:spcAft>
              <a:buClr>
                <a:schemeClr val="accent1"/>
              </a:buClr>
              <a:buSzPct val="74711"/>
              <a:buFont typeface="Noto Sans Symbols"/>
              <a:buAutoNum type="arabicPeriod"/>
            </a:pPr>
            <a:r>
              <a:rPr lang="en-US" sz="2590">
                <a:solidFill>
                  <a:srgbClr val="595959"/>
                </a:solidFill>
                <a:latin typeface="Gill Sans"/>
                <a:ea typeface="Gill Sans"/>
                <a:cs typeface="Gill Sans"/>
                <a:sym typeface="Gill Sans"/>
              </a:rPr>
              <a:t>Reflect</a:t>
            </a:r>
          </a:p>
        </p:txBody>
      </p:sp>
      <p:pic>
        <p:nvPicPr>
          <p:cNvPr id="234" name="Shape 234" descr="blue-science.jpg"/>
          <p:cNvPicPr preferRelativeResize="0">
            <a:picLocks noGrp="1"/>
          </p:cNvPicPr>
          <p:nvPr>
            <p:ph type="body" idx="2"/>
          </p:nvPr>
        </p:nvPicPr>
        <p:blipFill rotWithShape="1">
          <a:blip r:embed="rId3">
            <a:alphaModFix/>
          </a:blip>
          <a:srcRect l="20552" r="20552"/>
          <a:stretch/>
        </p:blipFill>
        <p:spPr>
          <a:xfrm>
            <a:off x="4400550" y="1985963"/>
            <a:ext cx="3657600" cy="4140199"/>
          </a:xfrm>
          <a:prstGeom prst="rect">
            <a:avLst/>
          </a:prstGeom>
          <a:noFill/>
          <a:ln>
            <a:noFill/>
          </a:ln>
        </p:spPr>
      </p:pic>
      <p:sp>
        <p:nvSpPr>
          <p:cNvPr id="235" name="Shape 235"/>
          <p:cNvSpPr txBox="1">
            <a:spLocks noGrp="1"/>
          </p:cNvSpPr>
          <p:nvPr>
            <p:ph type="title"/>
          </p:nvPr>
        </p:nvSpPr>
        <p:spPr>
          <a:xfrm>
            <a:off x="233550" y="617544"/>
            <a:ext cx="7824600" cy="1116000"/>
          </a:xfrm>
          <a:prstGeom prst="rect">
            <a:avLst/>
          </a:prstGeom>
          <a:noFill/>
          <a:ln>
            <a:noFill/>
          </a:ln>
        </p:spPr>
        <p:txBody>
          <a:bodyPr lIns="91425" tIns="45700" rIns="91425" bIns="45700" anchor="t" anchorCtr="0">
            <a:noAutofit/>
          </a:bodyPr>
          <a:lstStyle/>
          <a:p>
            <a:pPr marL="0" marR="0" lvl="0" indent="0" algn="l" rtl="0">
              <a:spcBef>
                <a:spcPts val="0"/>
              </a:spcBef>
              <a:buClr>
                <a:schemeClr val="accent1"/>
              </a:buClr>
              <a:buSzPct val="25000"/>
              <a:buFont typeface="Rockwell"/>
              <a:buNone/>
            </a:pPr>
            <a:r>
              <a:rPr lang="en-US" sz="3400" b="1" dirty="0" smtClean="0">
                <a:latin typeface="Meiryo" panose="020B0604030504040204" pitchFamily="34" charset="-128"/>
                <a:ea typeface="Meiryo" panose="020B0604030504040204" pitchFamily="34" charset="-128"/>
              </a:rPr>
              <a:t>QFT</a:t>
            </a:r>
            <a:r>
              <a:rPr lang="ja-JP" altLang="en-US" sz="3400" b="1" dirty="0">
                <a:latin typeface="Meiryo" panose="020B0604030504040204" pitchFamily="34" charset="-128"/>
                <a:ea typeface="Meiryo" panose="020B0604030504040204" pitchFamily="34" charset="-128"/>
              </a:rPr>
              <a:t> </a:t>
            </a:r>
            <a:r>
              <a:rPr lang="en-US" sz="3400" b="1" i="0" u="none" strike="noStrike" cap="none" dirty="0" smtClean="0">
                <a:solidFill>
                  <a:schemeClr val="accent1"/>
                </a:solidFill>
                <a:latin typeface="Meiryo" panose="020B0604030504040204" pitchFamily="34" charset="-128"/>
                <a:ea typeface="Meiryo" panose="020B0604030504040204" pitchFamily="34" charset="-128"/>
                <a:sym typeface="Rockwell"/>
              </a:rPr>
              <a:t>: </a:t>
            </a:r>
            <a:br>
              <a:rPr lang="en-US" sz="3400" b="1" i="0" u="none" strike="noStrike" cap="none" dirty="0" smtClean="0">
                <a:solidFill>
                  <a:schemeClr val="accent1"/>
                </a:solidFill>
                <a:latin typeface="Meiryo" panose="020B0604030504040204" pitchFamily="34" charset="-128"/>
                <a:ea typeface="Meiryo" panose="020B0604030504040204" pitchFamily="34" charset="-128"/>
                <a:sym typeface="Rockwell"/>
              </a:rPr>
            </a:br>
            <a:r>
              <a:rPr lang="ja-JP" altLang="en-US" sz="3400" b="1" dirty="0" smtClean="0">
                <a:latin typeface="Meiryo" panose="020B0604030504040204" pitchFamily="34" charset="-128"/>
                <a:ea typeface="Meiryo" panose="020B0604030504040204" pitchFamily="34" charset="-128"/>
              </a:rPr>
              <a:t>　</a:t>
            </a:r>
            <a:r>
              <a:rPr lang="ja-JP" altLang="en-US" sz="3400" b="1" dirty="0">
                <a:latin typeface="Meiryo" panose="020B0604030504040204" pitchFamily="34" charset="-128"/>
                <a:ea typeface="Meiryo" panose="020B0604030504040204" pitchFamily="34" charset="-128"/>
              </a:rPr>
              <a:t>科学</a:t>
            </a:r>
            <a:r>
              <a:rPr lang="ja-JP" altLang="en-US" sz="3400" b="1" i="0" u="none" strike="noStrike" cap="none" dirty="0" smtClean="0">
                <a:solidFill>
                  <a:schemeClr val="accent1"/>
                </a:solidFill>
                <a:latin typeface="Meiryo" panose="020B0604030504040204" pitchFamily="34" charset="-128"/>
                <a:ea typeface="Meiryo" panose="020B0604030504040204" pitchFamily="34" charset="-128"/>
                <a:sym typeface="Rockwell"/>
              </a:rPr>
              <a:t>であるとともにアートでもある</a:t>
            </a:r>
            <a:endParaRPr lang="en-US" sz="3400" b="1" dirty="0">
              <a:latin typeface="Meiryo" panose="020B0604030504040204" pitchFamily="34" charset="-128"/>
              <a:ea typeface="Meiryo" panose="020B0604030504040204" pitchFamily="34" charset="-128"/>
            </a:endParaRPr>
          </a:p>
          <a:p>
            <a:pPr marL="0" marR="0" lvl="0" indent="0" algn="l" rtl="0">
              <a:spcBef>
                <a:spcPts val="0"/>
              </a:spcBef>
              <a:buClr>
                <a:schemeClr val="accent1"/>
              </a:buClr>
              <a:buSzPct val="25000"/>
              <a:buFont typeface="Rockwell"/>
              <a:buNone/>
            </a:pPr>
            <a:endParaRPr sz="3400" b="1" dirty="0">
              <a:latin typeface="Meiryo" panose="020B0604030504040204" pitchFamily="34" charset="-128"/>
              <a:ea typeface="Meiryo" panose="020B0604030504040204" pitchFamily="34" charset="-128"/>
            </a:endParaRPr>
          </a:p>
        </p:txBody>
      </p:sp>
      <p:sp>
        <p:nvSpPr>
          <p:cNvPr id="236" name="Shape 236"/>
          <p:cNvSpPr txBox="1">
            <a:spLocks noGrp="1"/>
          </p:cNvSpPr>
          <p:nvPr>
            <p:ph type="body" idx="1"/>
          </p:nvPr>
        </p:nvSpPr>
        <p:spPr>
          <a:xfrm>
            <a:off x="498475" y="1985975"/>
            <a:ext cx="3902100" cy="4392606"/>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accent1"/>
              </a:buClr>
              <a:buSzPct val="25000"/>
              <a:buFont typeface="Noto Sans Symbols"/>
              <a:buNone/>
            </a:pPr>
            <a:r>
              <a:rPr lang="en-US" sz="4400" dirty="0" smtClean="0">
                <a:solidFill>
                  <a:schemeClr val="dk1"/>
                </a:solidFill>
                <a:latin typeface="Meiryo" panose="020B0604030504040204" pitchFamily="34" charset="-128"/>
                <a:ea typeface="Meiryo" panose="020B0604030504040204" pitchFamily="34" charset="-128"/>
                <a:cs typeface="Merriweather"/>
                <a:sym typeface="Merriweather"/>
              </a:rPr>
              <a:t>QFT</a:t>
            </a:r>
            <a:r>
              <a:rPr lang="ja-JP" altLang="en-US" sz="3200" dirty="0">
                <a:solidFill>
                  <a:schemeClr val="dk1"/>
                </a:solidFill>
                <a:latin typeface="Meiryo" panose="020B0604030504040204" pitchFamily="34" charset="-128"/>
                <a:ea typeface="Meiryo" panose="020B0604030504040204" pitchFamily="34" charset="-128"/>
                <a:cs typeface="Merriweather"/>
                <a:sym typeface="Merriweather"/>
              </a:rPr>
              <a:t>の</a:t>
            </a:r>
            <a:endParaRPr lang="en-US" sz="4400" dirty="0">
              <a:solidFill>
                <a:schemeClr val="dk1"/>
              </a:solidFill>
              <a:latin typeface="Meiryo" panose="020B0604030504040204" pitchFamily="34" charset="-128"/>
              <a:ea typeface="Meiryo" panose="020B0604030504040204" pitchFamily="34" charset="-128"/>
              <a:cs typeface="Merriweather"/>
              <a:sym typeface="Merriweather"/>
            </a:endParaRPr>
          </a:p>
          <a:p>
            <a:pPr marL="0" marR="0" lvl="0" indent="0" algn="l" rtl="0">
              <a:spcBef>
                <a:spcPts val="0"/>
              </a:spcBef>
              <a:spcAft>
                <a:spcPts val="0"/>
              </a:spcAft>
              <a:buClr>
                <a:schemeClr val="accent1"/>
              </a:buClr>
              <a:buSzPct val="25000"/>
              <a:buFont typeface="Noto Sans Symbols"/>
              <a:buNone/>
            </a:pPr>
            <a:r>
              <a:rPr lang="en-US" sz="4400" dirty="0" err="1" smtClean="0">
                <a:solidFill>
                  <a:schemeClr val="dk1"/>
                </a:solidFill>
                <a:latin typeface="Meiryo" panose="020B0604030504040204" pitchFamily="34" charset="-128"/>
                <a:ea typeface="Meiryo" panose="020B0604030504040204" pitchFamily="34" charset="-128"/>
                <a:cs typeface="Merriweather"/>
                <a:sym typeface="Merriweather"/>
              </a:rPr>
              <a:t>科学</a:t>
            </a:r>
            <a:r>
              <a:rPr lang="ja-JP" altLang="en-US" sz="4400" dirty="0" smtClean="0">
                <a:solidFill>
                  <a:schemeClr val="dk1"/>
                </a:solidFill>
                <a:latin typeface="Meiryo" panose="020B0604030504040204" pitchFamily="34" charset="-128"/>
                <a:ea typeface="Meiryo" panose="020B0604030504040204" pitchFamily="34" charset="-128"/>
                <a:cs typeface="Merriweather"/>
                <a:sym typeface="Merriweather"/>
              </a:rPr>
              <a:t>的側面</a:t>
            </a:r>
            <a:r>
              <a:rPr lang="en-US" sz="4400" b="0" i="0" u="none" strike="noStrike" cap="none" dirty="0" smtClean="0">
                <a:solidFill>
                  <a:schemeClr val="dk1"/>
                </a:solidFill>
                <a:latin typeface="Meiryo" panose="020B0604030504040204" pitchFamily="34" charset="-128"/>
                <a:ea typeface="Meiryo" panose="020B0604030504040204" pitchFamily="34" charset="-128"/>
                <a:sym typeface="Rockwell"/>
              </a:rPr>
              <a:t>:</a:t>
            </a:r>
            <a:endParaRPr sz="2800" dirty="0">
              <a:solidFill>
                <a:schemeClr val="dk1"/>
              </a:solidFill>
              <a:latin typeface="Meiryo" panose="020B0604030504040204" pitchFamily="34" charset="-128"/>
              <a:ea typeface="Meiryo" panose="020B0604030504040204" pitchFamily="34" charset="-128"/>
            </a:endParaRPr>
          </a:p>
          <a:p>
            <a:pPr marL="0" indent="0">
              <a:lnSpc>
                <a:spcPct val="115000"/>
              </a:lnSpc>
              <a:buSzPct val="45000"/>
              <a:buNone/>
            </a:pPr>
            <a:r>
              <a:rPr lang="en-US" sz="2800" dirty="0" err="1" smtClean="0">
                <a:solidFill>
                  <a:srgbClr val="000000"/>
                </a:solidFill>
                <a:latin typeface="Meiryo" panose="020B0604030504040204" pitchFamily="34" charset="-128"/>
                <a:ea typeface="Meiryo" panose="020B0604030504040204" pitchFamily="34" charset="-128"/>
              </a:rPr>
              <a:t>具体的な手順と流れによって思考力を深め</a:t>
            </a:r>
            <a:r>
              <a:rPr lang="ja-JP" altLang="en-US" sz="2800" dirty="0" smtClean="0">
                <a:solidFill>
                  <a:srgbClr val="000000"/>
                </a:solidFill>
                <a:latin typeface="Meiryo" panose="020B0604030504040204" pitchFamily="34" charset="-128"/>
                <a:ea typeface="Meiryo" panose="020B0604030504040204" pitchFamily="34" charset="-128"/>
              </a:rPr>
              <a:t>る</a:t>
            </a:r>
            <a:r>
              <a:rPr lang="en-US" sz="2800" dirty="0" err="1" smtClean="0">
                <a:solidFill>
                  <a:srgbClr val="000000"/>
                </a:solidFill>
                <a:latin typeface="Meiryo" panose="020B0604030504040204" pitchFamily="34" charset="-128"/>
                <a:ea typeface="Meiryo" panose="020B0604030504040204" pitchFamily="34" charset="-128"/>
              </a:rPr>
              <a:t>厳密な方法論</a:t>
            </a:r>
            <a:r>
              <a:rPr lang="ja-JP" altLang="en-US" sz="2800" dirty="0" smtClean="0">
                <a:solidFill>
                  <a:srgbClr val="000000"/>
                </a:solidFill>
                <a:latin typeface="Meiryo" panose="020B0604030504040204" pitchFamily="34" charset="-128"/>
                <a:ea typeface="Meiryo" panose="020B0604030504040204" pitchFamily="34" charset="-128"/>
              </a:rPr>
              <a:t>。</a:t>
            </a:r>
            <a:endParaRPr lang="en-US" altLang="ja-JP" sz="2800" dirty="0" smtClean="0">
              <a:solidFill>
                <a:srgbClr val="000000"/>
              </a:solidFill>
              <a:latin typeface="Meiryo" panose="020B0604030504040204" pitchFamily="34" charset="-128"/>
              <a:ea typeface="Meiryo" panose="020B0604030504040204" pitchFamily="34" charset="-128"/>
            </a:endParaRPr>
          </a:p>
          <a:p>
            <a:pPr marL="0" indent="0">
              <a:lnSpc>
                <a:spcPct val="115000"/>
              </a:lnSpc>
              <a:buSzPct val="45000"/>
              <a:buNone/>
            </a:pPr>
            <a:r>
              <a:rPr lang="en-US" sz="2800" dirty="0" err="1" smtClean="0">
                <a:solidFill>
                  <a:srgbClr val="000000"/>
                </a:solidFill>
                <a:latin typeface="Meiryo" panose="020B0604030504040204" pitchFamily="34" charset="-128"/>
                <a:ea typeface="Meiryo" panose="020B0604030504040204" pitchFamily="34" charset="-128"/>
              </a:rPr>
              <a:t>一貫した結果をもたらす</a:t>
            </a:r>
            <a:r>
              <a:rPr lang="en-US" sz="2800" dirty="0">
                <a:solidFill>
                  <a:srgbClr val="000000"/>
                </a:solidFill>
                <a:latin typeface="Meiryo" panose="020B0604030504040204" pitchFamily="34" charset="-128"/>
                <a:ea typeface="Meiryo" panose="020B0604030504040204" pitchFamily="34" charset="-128"/>
              </a:rPr>
              <a:t>。</a:t>
            </a:r>
          </a:p>
        </p:txBody>
      </p:sp>
      <p:sp>
        <p:nvSpPr>
          <p:cNvPr id="237" name="Shape 237"/>
          <p:cNvSpPr txBox="1"/>
          <p:nvPr/>
        </p:nvSpPr>
        <p:spPr>
          <a:xfrm>
            <a:off x="1604962" y="990600"/>
            <a:ext cx="184149" cy="369888"/>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34"/>
                                        </p:tgtEl>
                                      </p:cBhvr>
                                    </p:animEffect>
                                    <p:set>
                                      <p:cBhvr>
                                        <p:cTn id="7" dur="1" fill="hold">
                                          <p:stCondLst>
                                            <p:cond delay="500"/>
                                          </p:stCondLst>
                                        </p:cTn>
                                        <p:tgtEl>
                                          <p:spTgt spid="23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Shape 242"/>
          <p:cNvSpPr txBox="1">
            <a:spLocks noGrp="1"/>
          </p:cNvSpPr>
          <p:nvPr>
            <p:ph type="title"/>
          </p:nvPr>
        </p:nvSpPr>
        <p:spPr>
          <a:xfrm>
            <a:off x="400049" y="187868"/>
            <a:ext cx="7556400" cy="1116000"/>
          </a:xfrm>
          <a:prstGeom prst="rect">
            <a:avLst/>
          </a:prstGeom>
          <a:noFill/>
          <a:ln>
            <a:noFill/>
          </a:ln>
        </p:spPr>
        <p:txBody>
          <a:bodyPr lIns="91425" tIns="45700" rIns="91425" bIns="45700" anchor="t" anchorCtr="0">
            <a:noAutofit/>
          </a:bodyPr>
          <a:lstStyle/>
          <a:p>
            <a:pPr lvl="0">
              <a:spcBef>
                <a:spcPts val="0"/>
              </a:spcBef>
              <a:buClr>
                <a:schemeClr val="accent1"/>
              </a:buClr>
              <a:buSzPct val="25000"/>
              <a:buFont typeface="Rockwell"/>
              <a:buNone/>
            </a:pPr>
            <a:r>
              <a:rPr lang="en-US" sz="3400" b="1" dirty="0" smtClean="0"/>
              <a:t>QFT</a:t>
            </a:r>
            <a:endParaRPr lang="en-US" sz="3400" b="1" dirty="0"/>
          </a:p>
          <a:p>
            <a:pPr lvl="0">
              <a:spcBef>
                <a:spcPts val="0"/>
              </a:spcBef>
              <a:buClr>
                <a:schemeClr val="accent1"/>
              </a:buClr>
              <a:buSzPct val="25000"/>
              <a:buFont typeface="Rockwell"/>
              <a:buNone/>
            </a:pPr>
            <a:r>
              <a:rPr lang="en-US" sz="3400" b="1" dirty="0" smtClean="0"/>
              <a:t>: </a:t>
            </a:r>
            <a:r>
              <a:rPr lang="en-US" sz="3400" b="1" dirty="0" err="1" smtClean="0">
                <a:latin typeface="Meiryo" panose="020B0604030504040204" pitchFamily="34" charset="-128"/>
                <a:ea typeface="Meiryo" panose="020B0604030504040204" pitchFamily="34" charset="-128"/>
              </a:rPr>
              <a:t>科学で</a:t>
            </a:r>
            <a:r>
              <a:rPr lang="ja-JP" altLang="en-US" sz="3400" b="1" dirty="0" smtClean="0">
                <a:latin typeface="Meiryo" panose="020B0604030504040204" pitchFamily="34" charset="-128"/>
                <a:ea typeface="Meiryo" panose="020B0604030504040204" pitchFamily="34" charset="-128"/>
              </a:rPr>
              <a:t>あるとともにアートでもある</a:t>
            </a:r>
            <a:endParaRPr lang="en-US" sz="3400" b="1" dirty="0"/>
          </a:p>
          <a:p>
            <a:pPr lvl="0" rtl="0">
              <a:spcBef>
                <a:spcPts val="0"/>
              </a:spcBef>
              <a:buClr>
                <a:schemeClr val="accent1"/>
              </a:buClr>
              <a:buSzPct val="25000"/>
              <a:buFont typeface="Rockwell"/>
              <a:buNone/>
            </a:pPr>
            <a:endParaRPr sz="3400" b="1" dirty="0"/>
          </a:p>
        </p:txBody>
      </p:sp>
      <p:sp>
        <p:nvSpPr>
          <p:cNvPr id="243" name="Shape 243"/>
          <p:cNvSpPr txBox="1">
            <a:spLocks noGrp="1"/>
          </p:cNvSpPr>
          <p:nvPr>
            <p:ph type="body" idx="1"/>
          </p:nvPr>
        </p:nvSpPr>
        <p:spPr>
          <a:xfrm>
            <a:off x="355649" y="1810581"/>
            <a:ext cx="3822600" cy="2072025"/>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accent1"/>
              </a:buClr>
              <a:buSzPct val="25000"/>
              <a:buFont typeface="Noto Sans Symbols"/>
              <a:buNone/>
            </a:pPr>
            <a:r>
              <a:rPr lang="en-US" sz="4400" dirty="0" err="1" smtClean="0">
                <a:solidFill>
                  <a:srgbClr val="0000FF"/>
                </a:solidFill>
                <a:latin typeface="Meiryo" panose="020B0604030504040204" pitchFamily="34" charset="-128"/>
                <a:ea typeface="Meiryo" panose="020B0604030504040204" pitchFamily="34" charset="-128"/>
              </a:rPr>
              <a:t>アート</a:t>
            </a:r>
            <a:r>
              <a:rPr lang="ja-JP" altLang="en-US" sz="3600" dirty="0" smtClean="0">
                <a:solidFill>
                  <a:srgbClr val="0000FF"/>
                </a:solidFill>
                <a:latin typeface="Meiryo" panose="020B0604030504040204" pitchFamily="34" charset="-128"/>
                <a:ea typeface="Meiryo" panose="020B0604030504040204" pitchFamily="34" charset="-128"/>
              </a:rPr>
              <a:t>の</a:t>
            </a:r>
            <a:r>
              <a:rPr lang="ja-JP" altLang="en-US" sz="4400" dirty="0" smtClean="0">
                <a:solidFill>
                  <a:srgbClr val="0000FF"/>
                </a:solidFill>
                <a:latin typeface="Meiryo" panose="020B0604030504040204" pitchFamily="34" charset="-128"/>
                <a:ea typeface="Meiryo" panose="020B0604030504040204" pitchFamily="34" charset="-128"/>
              </a:rPr>
              <a:t>側面</a:t>
            </a:r>
            <a:r>
              <a:rPr lang="en-US" sz="3000" b="0" i="0" u="none" strike="noStrike" cap="none" dirty="0" smtClean="0">
                <a:solidFill>
                  <a:srgbClr val="0000FF"/>
                </a:solidFill>
                <a:latin typeface="Meiryo" panose="020B0604030504040204" pitchFamily="34" charset="-128"/>
                <a:ea typeface="Meiryo" panose="020B0604030504040204" pitchFamily="34" charset="-128"/>
                <a:sym typeface="Rockwell"/>
              </a:rPr>
              <a:t>:</a:t>
            </a:r>
            <a:r>
              <a:rPr lang="en-US" sz="3000" dirty="0">
                <a:solidFill>
                  <a:srgbClr val="0000FF"/>
                </a:solidFill>
                <a:latin typeface="Meiryo" panose="020B0604030504040204" pitchFamily="34" charset="-128"/>
                <a:ea typeface="Meiryo" panose="020B0604030504040204" pitchFamily="34" charset="-128"/>
              </a:rPr>
              <a:t>　　　　</a:t>
            </a:r>
            <a:r>
              <a:rPr lang="ja-JP" altLang="en-US" sz="3000" dirty="0">
                <a:solidFill>
                  <a:schemeClr val="dk1"/>
                </a:solidFill>
                <a:latin typeface="Meiryo" panose="020B0604030504040204" pitchFamily="34" charset="-128"/>
                <a:ea typeface="Meiryo" panose="020B0604030504040204" pitchFamily="34" charset="-128"/>
              </a:rPr>
              <a:t>学ぶ</a:t>
            </a:r>
            <a:r>
              <a:rPr lang="en-US" sz="3000" dirty="0" err="1" smtClean="0">
                <a:solidFill>
                  <a:schemeClr val="dk1"/>
                </a:solidFill>
                <a:latin typeface="Meiryo" panose="020B0604030504040204" pitchFamily="34" charset="-128"/>
                <a:ea typeface="Meiryo" panose="020B0604030504040204" pitchFamily="34" charset="-128"/>
              </a:rPr>
              <a:t>内容や生徒に</a:t>
            </a:r>
            <a:r>
              <a:rPr lang="ja-JP" altLang="en-US" sz="3000" dirty="0" smtClean="0">
                <a:solidFill>
                  <a:schemeClr val="dk1"/>
                </a:solidFill>
                <a:latin typeface="Meiryo" panose="020B0604030504040204" pitchFamily="34" charset="-128"/>
                <a:ea typeface="Meiryo" panose="020B0604030504040204" pitchFamily="34" charset="-128"/>
              </a:rPr>
              <a:t>応じて</a:t>
            </a:r>
            <a:r>
              <a:rPr lang="en-US" sz="3000" dirty="0" err="1" smtClean="0">
                <a:solidFill>
                  <a:schemeClr val="dk1"/>
                </a:solidFill>
                <a:latin typeface="Meiryo" panose="020B0604030504040204" pitchFamily="34" charset="-128"/>
                <a:ea typeface="Meiryo" panose="020B0604030504040204" pitchFamily="34" charset="-128"/>
              </a:rPr>
              <a:t>調整</a:t>
            </a:r>
            <a:r>
              <a:rPr lang="en-US" altLang="ja-JP" sz="3000" dirty="0" smtClean="0">
                <a:solidFill>
                  <a:schemeClr val="dk1"/>
                </a:solidFill>
                <a:latin typeface="Meiryo" panose="020B0604030504040204" pitchFamily="34" charset="-128"/>
                <a:ea typeface="Meiryo" panose="020B0604030504040204" pitchFamily="34" charset="-128"/>
              </a:rPr>
              <a:t>/</a:t>
            </a:r>
            <a:r>
              <a:rPr lang="ja-JP" altLang="en-US" sz="3000" dirty="0" smtClean="0">
                <a:solidFill>
                  <a:schemeClr val="dk1"/>
                </a:solidFill>
                <a:latin typeface="Meiryo" panose="020B0604030504040204" pitchFamily="34" charset="-128"/>
                <a:ea typeface="Meiryo" panose="020B0604030504040204" pitchFamily="34" charset="-128"/>
              </a:rPr>
              <a:t>変更</a:t>
            </a:r>
            <a:r>
              <a:rPr lang="en-US" sz="3000" dirty="0" err="1" smtClean="0">
                <a:solidFill>
                  <a:schemeClr val="dk1"/>
                </a:solidFill>
                <a:latin typeface="Meiryo" panose="020B0604030504040204" pitchFamily="34" charset="-128"/>
                <a:ea typeface="Meiryo" panose="020B0604030504040204" pitchFamily="34" charset="-128"/>
              </a:rPr>
              <a:t>する</a:t>
            </a:r>
            <a:endParaRPr lang="en-US" sz="3000" dirty="0">
              <a:solidFill>
                <a:schemeClr val="dk1"/>
              </a:solidFill>
              <a:latin typeface="Meiryo" panose="020B0604030504040204" pitchFamily="34" charset="-128"/>
              <a:ea typeface="Meiryo" panose="020B0604030504040204" pitchFamily="34" charset="-128"/>
            </a:endParaRPr>
          </a:p>
        </p:txBody>
      </p:sp>
      <p:pic>
        <p:nvPicPr>
          <p:cNvPr id="244" name="Shape 244" descr="art.jpg"/>
          <p:cNvPicPr preferRelativeResize="0">
            <a:picLocks noGrp="1"/>
          </p:cNvPicPr>
          <p:nvPr>
            <p:ph type="body" idx="1"/>
          </p:nvPr>
        </p:nvPicPr>
        <p:blipFill rotWithShape="1">
          <a:blip r:embed="rId3">
            <a:alphaModFix amt="52999"/>
          </a:blip>
          <a:srcRect l="4066" t="-3659" r="-1118" b="-3670"/>
          <a:stretch/>
        </p:blipFill>
        <p:spPr>
          <a:xfrm>
            <a:off x="156700" y="3375900"/>
            <a:ext cx="4301100" cy="3482100"/>
          </a:xfrm>
          <a:prstGeom prst="rect">
            <a:avLst/>
          </a:prstGeom>
          <a:noFill/>
          <a:ln>
            <a:noFill/>
          </a:ln>
        </p:spPr>
      </p:pic>
      <p:sp>
        <p:nvSpPr>
          <p:cNvPr id="245" name="Shape 245"/>
          <p:cNvSpPr txBox="1">
            <a:spLocks noGrp="1"/>
          </p:cNvSpPr>
          <p:nvPr>
            <p:ph type="body" idx="1"/>
          </p:nvPr>
        </p:nvSpPr>
        <p:spPr>
          <a:xfrm>
            <a:off x="4600175" y="1843225"/>
            <a:ext cx="3959400" cy="406410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accent1"/>
              </a:buClr>
              <a:buSzPct val="25000"/>
              <a:buFont typeface="Noto Sans Symbols"/>
              <a:buNone/>
            </a:pPr>
            <a:r>
              <a:rPr lang="en-US" altLang="ja-JP" sz="2405" dirty="0" smtClean="0">
                <a:solidFill>
                  <a:srgbClr val="000000"/>
                </a:solidFill>
                <a:latin typeface="Meiryo" panose="020B0604030504040204" pitchFamily="34" charset="-128"/>
                <a:ea typeface="Meiryo" panose="020B0604030504040204" pitchFamily="34" charset="-128"/>
              </a:rPr>
              <a:t>QFT</a:t>
            </a:r>
            <a:r>
              <a:rPr lang="ja-JP" altLang="en-US" sz="2405" dirty="0" smtClean="0">
                <a:solidFill>
                  <a:srgbClr val="000000"/>
                </a:solidFill>
                <a:latin typeface="Meiryo" panose="020B0604030504040204" pitchFamily="34" charset="-128"/>
                <a:ea typeface="Meiryo" panose="020B0604030504040204" pitchFamily="34" charset="-128"/>
              </a:rPr>
              <a:t>で調整する</a:t>
            </a:r>
            <a:r>
              <a:rPr lang="ja-JP" altLang="en-US" sz="2405" dirty="0">
                <a:solidFill>
                  <a:srgbClr val="000000"/>
                </a:solidFill>
                <a:latin typeface="Meiryo" panose="020B0604030504040204" pitchFamily="34" charset="-128"/>
                <a:ea typeface="Meiryo" panose="020B0604030504040204" pitchFamily="34" charset="-128"/>
              </a:rPr>
              <a:t>こと</a:t>
            </a:r>
            <a:r>
              <a:rPr lang="en-US" sz="2405" dirty="0">
                <a:solidFill>
                  <a:srgbClr val="000000"/>
                </a:solidFill>
                <a:latin typeface="Meiryo" panose="020B0604030504040204" pitchFamily="34" charset="-128"/>
                <a:ea typeface="Meiryo" panose="020B0604030504040204" pitchFamily="34" charset="-128"/>
              </a:rPr>
              <a:t>:</a:t>
            </a:r>
          </a:p>
          <a:p>
            <a:pPr marL="0" marR="0" lvl="0" indent="0" algn="l" rtl="0">
              <a:lnSpc>
                <a:spcPct val="90000"/>
              </a:lnSpc>
              <a:spcBef>
                <a:spcPts val="2000"/>
              </a:spcBef>
              <a:spcAft>
                <a:spcPts val="0"/>
              </a:spcAft>
              <a:buClr>
                <a:schemeClr val="accent1"/>
              </a:buClr>
              <a:buSzPct val="75156"/>
              <a:buFont typeface="Noto Sans Symbols"/>
              <a:buChar char="■"/>
            </a:pPr>
            <a:r>
              <a:rPr lang="en-US" sz="2405" b="1" dirty="0" err="1">
                <a:solidFill>
                  <a:srgbClr val="000000"/>
                </a:solidFill>
                <a:latin typeface="Meiryo" panose="020B0604030504040204" pitchFamily="34" charset="-128"/>
                <a:ea typeface="Meiryo" panose="020B0604030504040204" pitchFamily="34" charset="-128"/>
              </a:rPr>
              <a:t>質問の焦点づくり</a:t>
            </a:r>
            <a:endParaRPr lang="en-US" sz="2405" b="1" dirty="0">
              <a:solidFill>
                <a:srgbClr val="000000"/>
              </a:solidFill>
              <a:latin typeface="Meiryo" panose="020B0604030504040204" pitchFamily="34" charset="-128"/>
              <a:ea typeface="Meiryo" panose="020B0604030504040204" pitchFamily="34" charset="-128"/>
            </a:endParaRPr>
          </a:p>
          <a:p>
            <a:pPr marL="0" marR="0" lvl="0" indent="0" algn="l" rtl="0">
              <a:lnSpc>
                <a:spcPct val="90000"/>
              </a:lnSpc>
              <a:spcBef>
                <a:spcPts val="2000"/>
              </a:spcBef>
              <a:spcAft>
                <a:spcPts val="0"/>
              </a:spcAft>
              <a:buClr>
                <a:schemeClr val="accent1"/>
              </a:buClr>
              <a:buSzPct val="75156"/>
              <a:buFont typeface="Noto Sans Symbols"/>
              <a:buChar char="■"/>
            </a:pPr>
            <a:r>
              <a:rPr lang="en-US" sz="2405" b="1" dirty="0" err="1">
                <a:solidFill>
                  <a:srgbClr val="000000"/>
                </a:solidFill>
                <a:latin typeface="Meiryo" panose="020B0604030504040204" pitchFamily="34" charset="-128"/>
                <a:ea typeface="Meiryo" panose="020B0604030504040204" pitchFamily="34" charset="-128"/>
              </a:rPr>
              <a:t>優先順位づけの指示</a:t>
            </a:r>
            <a:endParaRPr lang="en-US" sz="2405" b="1" dirty="0">
              <a:solidFill>
                <a:srgbClr val="000000"/>
              </a:solidFill>
              <a:latin typeface="Meiryo" panose="020B0604030504040204" pitchFamily="34" charset="-128"/>
              <a:ea typeface="Meiryo" panose="020B0604030504040204" pitchFamily="34" charset="-128"/>
            </a:endParaRPr>
          </a:p>
          <a:p>
            <a:pPr marL="0" marR="0" lvl="0" indent="0" algn="l" rtl="0">
              <a:lnSpc>
                <a:spcPct val="90000"/>
              </a:lnSpc>
              <a:spcBef>
                <a:spcPts val="2000"/>
              </a:spcBef>
              <a:spcAft>
                <a:spcPts val="0"/>
              </a:spcAft>
              <a:buClr>
                <a:schemeClr val="accent1"/>
              </a:buClr>
              <a:buSzPct val="75156"/>
              <a:buFont typeface="Noto Sans Symbols"/>
              <a:buChar char="■"/>
            </a:pPr>
            <a:r>
              <a:rPr lang="en-US" sz="2405" b="1" dirty="0" err="1">
                <a:solidFill>
                  <a:srgbClr val="000000"/>
                </a:solidFill>
                <a:latin typeface="Meiryo" panose="020B0604030504040204" pitchFamily="34" charset="-128"/>
                <a:ea typeface="Meiryo" panose="020B0604030504040204" pitchFamily="34" charset="-128"/>
              </a:rPr>
              <a:t>次のステップ（質問をどう使うか）</a:t>
            </a:r>
            <a:r>
              <a:rPr lang="en-US" sz="2405" b="1" dirty="0" err="1" smtClean="0">
                <a:solidFill>
                  <a:srgbClr val="000000"/>
                </a:solidFill>
                <a:latin typeface="Meiryo" panose="020B0604030504040204" pitchFamily="34" charset="-128"/>
                <a:ea typeface="Meiryo" panose="020B0604030504040204" pitchFamily="34" charset="-128"/>
              </a:rPr>
              <a:t>を考える</a:t>
            </a:r>
            <a:r>
              <a:rPr lang="ja-JP" altLang="en-US" sz="2405" b="1" dirty="0" smtClean="0">
                <a:solidFill>
                  <a:srgbClr val="000000"/>
                </a:solidFill>
                <a:latin typeface="Meiryo" panose="020B0604030504040204" pitchFamily="34" charset="-128"/>
                <a:ea typeface="Meiryo" panose="020B0604030504040204" pitchFamily="34" charset="-128"/>
              </a:rPr>
              <a:t>こと</a:t>
            </a:r>
            <a:endParaRPr lang="en-US" sz="2405" b="1" dirty="0">
              <a:solidFill>
                <a:srgbClr val="000000"/>
              </a:solidFill>
              <a:latin typeface="Meiryo" panose="020B0604030504040204" pitchFamily="34" charset="-128"/>
              <a:ea typeface="Meiryo" panose="020B0604030504040204" pitchFamily="34" charset="-128"/>
            </a:endParaRPr>
          </a:p>
          <a:p>
            <a:pPr marL="0" marR="0" lvl="0" indent="0" algn="l" rtl="0">
              <a:lnSpc>
                <a:spcPct val="90000"/>
              </a:lnSpc>
              <a:spcBef>
                <a:spcPts val="2000"/>
              </a:spcBef>
              <a:spcAft>
                <a:spcPts val="0"/>
              </a:spcAft>
              <a:buClr>
                <a:schemeClr val="accent1"/>
              </a:buClr>
              <a:buSzPct val="75156"/>
              <a:buFont typeface="Noto Sans Symbols"/>
              <a:buChar char="■"/>
            </a:pPr>
            <a:r>
              <a:rPr lang="en-US" sz="2405" b="1" dirty="0" err="1">
                <a:solidFill>
                  <a:srgbClr val="000000"/>
                </a:solidFill>
                <a:latin typeface="Meiryo" panose="020B0604030504040204" pitchFamily="34" charset="-128"/>
                <a:ea typeface="Meiryo" panose="020B0604030504040204" pitchFamily="34" charset="-128"/>
              </a:rPr>
              <a:t>振り返りの質問</a:t>
            </a:r>
            <a:endParaRPr lang="en-US" sz="2405" b="1" dirty="0">
              <a:solidFill>
                <a:srgbClr val="000000"/>
              </a:solidFill>
              <a:latin typeface="Meiryo" panose="020B0604030504040204" pitchFamily="34" charset="-128"/>
              <a:ea typeface="Meiryo" panose="020B0604030504040204" pitchFamily="34" charset="-128"/>
            </a:endParaRPr>
          </a:p>
          <a:p>
            <a:pPr marL="0" marR="0" lvl="0" indent="0" algn="l" rtl="0">
              <a:lnSpc>
                <a:spcPct val="90000"/>
              </a:lnSpc>
              <a:spcBef>
                <a:spcPts val="2000"/>
              </a:spcBef>
              <a:spcAft>
                <a:spcPts val="0"/>
              </a:spcAft>
              <a:buClr>
                <a:schemeClr val="accent1"/>
              </a:buClr>
              <a:buSzPct val="75156"/>
              <a:buFont typeface="Noto Sans Symbols"/>
              <a:buChar char="■"/>
            </a:pPr>
            <a:r>
              <a:rPr lang="en-US" sz="2405" b="1" dirty="0" err="1">
                <a:solidFill>
                  <a:srgbClr val="000000"/>
                </a:solidFill>
                <a:latin typeface="Meiryo" panose="020B0604030504040204" pitchFamily="34" charset="-128"/>
                <a:ea typeface="Meiryo" panose="020B0604030504040204" pitchFamily="34" charset="-128"/>
              </a:rPr>
              <a:t>ファシリテーション</a:t>
            </a:r>
            <a:endParaRPr lang="en-US" sz="2405" b="1" dirty="0">
              <a:solidFill>
                <a:srgbClr val="000000"/>
              </a:solidFill>
              <a:latin typeface="Meiryo" panose="020B0604030504040204" pitchFamily="34" charset="-128"/>
              <a:ea typeface="Meiryo" panose="020B0604030504040204" pitchFamily="34" charset="-128"/>
            </a:endParaRPr>
          </a:p>
          <a:p>
            <a:pPr marL="0" marR="0" lvl="0" indent="0" algn="l" rtl="0">
              <a:lnSpc>
                <a:spcPct val="90000"/>
              </a:lnSpc>
              <a:spcBef>
                <a:spcPts val="2000"/>
              </a:spcBef>
              <a:buClr>
                <a:schemeClr val="accent1"/>
              </a:buClr>
              <a:buSzPct val="25000"/>
              <a:buFont typeface="Noto Sans Symbols"/>
              <a:buNone/>
            </a:pPr>
            <a:endParaRPr sz="2405" b="0" i="0" u="none" strike="noStrike" cap="none" dirty="0">
              <a:solidFill>
                <a:srgbClr val="000000"/>
              </a:solidFill>
              <a:latin typeface="Meiryo" panose="020B0604030504040204" pitchFamily="34" charset="-128"/>
              <a:ea typeface="Meiryo" panose="020B0604030504040204" pitchFamily="34" charset="-128"/>
              <a:sym typeface="Rockwe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44"/>
                                        </p:tgtEl>
                                      </p:cBhvr>
                                    </p:animEffect>
                                    <p:set>
                                      <p:cBhvr>
                                        <p:cTn id="7" dur="1" fill="hold">
                                          <p:stCondLst>
                                            <p:cond delay="500"/>
                                          </p:stCondLst>
                                        </p:cTn>
                                        <p:tgtEl>
                                          <p:spTgt spid="24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Shape 250"/>
          <p:cNvSpPr txBox="1">
            <a:spLocks noGrp="1"/>
          </p:cNvSpPr>
          <p:nvPr>
            <p:ph type="title"/>
          </p:nvPr>
        </p:nvSpPr>
        <p:spPr>
          <a:xfrm>
            <a:off x="368489" y="484101"/>
            <a:ext cx="8213486" cy="1399799"/>
          </a:xfrm>
          <a:prstGeom prst="rect">
            <a:avLst/>
          </a:prstGeom>
          <a:noFill/>
          <a:ln>
            <a:noFill/>
          </a:ln>
        </p:spPr>
        <p:txBody>
          <a:bodyPr lIns="91425" tIns="45700" rIns="91425" bIns="45700" anchor="t" anchorCtr="0">
            <a:noAutofit/>
          </a:bodyPr>
          <a:lstStyle/>
          <a:p>
            <a:pPr marL="0" marR="0" lvl="0" indent="0" algn="l" rtl="0">
              <a:spcBef>
                <a:spcPts val="0"/>
              </a:spcBef>
              <a:buClr>
                <a:schemeClr val="accent1"/>
              </a:buClr>
              <a:buSzPct val="25000"/>
              <a:buFont typeface="Rockwell"/>
              <a:buNone/>
            </a:pPr>
            <a:r>
              <a:rPr lang="en-US" sz="4400" dirty="0" smtClean="0">
                <a:latin typeface="Meiryo" panose="020B0604030504040204" pitchFamily="34" charset="-128"/>
                <a:ea typeface="Meiryo" panose="020B0604030504040204" pitchFamily="34" charset="-128"/>
              </a:rPr>
              <a:t>QFT</a:t>
            </a:r>
            <a:r>
              <a:rPr lang="ja-JP" altLang="en-US" sz="4400" dirty="0" smtClean="0">
                <a:latin typeface="Meiryo" panose="020B0604030504040204" pitchFamily="34" charset="-128"/>
                <a:ea typeface="Meiryo" panose="020B0604030504040204" pitchFamily="34" charset="-128"/>
              </a:rPr>
              <a:t>の</a:t>
            </a:r>
            <a:r>
              <a:rPr lang="en-US" sz="4400" dirty="0" err="1" smtClean="0">
                <a:latin typeface="Meiryo" panose="020B0604030504040204" pitchFamily="34" charset="-128"/>
                <a:ea typeface="Meiryo" panose="020B0604030504040204" pitchFamily="34" charset="-128"/>
              </a:rPr>
              <a:t>アート</a:t>
            </a:r>
            <a:r>
              <a:rPr lang="ja-JP" altLang="en-US" sz="4400" dirty="0" smtClean="0">
                <a:latin typeface="Meiryo" panose="020B0604030504040204" pitchFamily="34" charset="-128"/>
                <a:ea typeface="Meiryo" panose="020B0604030504040204" pitchFamily="34" charset="-128"/>
              </a:rPr>
              <a:t>的側面における</a:t>
            </a:r>
            <a:r>
              <a:rPr lang="en-US" altLang="ja-JP" sz="4400" dirty="0" smtClean="0">
                <a:latin typeface="Meiryo" panose="020B0604030504040204" pitchFamily="34" charset="-128"/>
                <a:ea typeface="Meiryo" panose="020B0604030504040204" pitchFamily="34" charset="-128"/>
              </a:rPr>
              <a:t/>
            </a:r>
            <a:br>
              <a:rPr lang="en-US" altLang="ja-JP" sz="4400" dirty="0" smtClean="0">
                <a:latin typeface="Meiryo" panose="020B0604030504040204" pitchFamily="34" charset="-128"/>
                <a:ea typeface="Meiryo" panose="020B0604030504040204" pitchFamily="34" charset="-128"/>
              </a:rPr>
            </a:br>
            <a:r>
              <a:rPr lang="en-US" sz="4400" dirty="0" smtClean="0">
                <a:latin typeface="Meiryo" panose="020B0604030504040204" pitchFamily="34" charset="-128"/>
                <a:ea typeface="Meiryo" panose="020B0604030504040204" pitchFamily="34" charset="-128"/>
              </a:rPr>
              <a:t>５</a:t>
            </a:r>
            <a:r>
              <a:rPr lang="ja-JP" altLang="en-US" sz="4400" dirty="0" smtClean="0">
                <a:latin typeface="Meiryo" panose="020B0604030504040204" pitchFamily="34" charset="-128"/>
                <a:ea typeface="Meiryo" panose="020B0604030504040204" pitchFamily="34" charset="-128"/>
              </a:rPr>
              <a:t>ステップ</a:t>
            </a:r>
            <a:endParaRPr lang="en-US" sz="4400" dirty="0">
              <a:latin typeface="Meiryo" panose="020B0604030504040204" pitchFamily="34" charset="-128"/>
              <a:ea typeface="Meiryo" panose="020B0604030504040204" pitchFamily="34" charset="-128"/>
            </a:endParaRPr>
          </a:p>
        </p:txBody>
      </p:sp>
      <p:sp>
        <p:nvSpPr>
          <p:cNvPr id="251" name="Shape 251"/>
          <p:cNvSpPr txBox="1">
            <a:spLocks noGrp="1"/>
          </p:cNvSpPr>
          <p:nvPr>
            <p:ph type="body" idx="1"/>
          </p:nvPr>
        </p:nvSpPr>
        <p:spPr>
          <a:xfrm>
            <a:off x="498475" y="2125402"/>
            <a:ext cx="8083500" cy="4329000"/>
          </a:xfrm>
          <a:prstGeom prst="rect">
            <a:avLst/>
          </a:prstGeom>
          <a:noFill/>
          <a:ln>
            <a:noFill/>
          </a:ln>
        </p:spPr>
        <p:txBody>
          <a:bodyPr lIns="91425" tIns="45700" rIns="91425" bIns="45700" anchor="t" anchorCtr="0">
            <a:noAutofit/>
          </a:bodyPr>
          <a:lstStyle/>
          <a:p>
            <a:pPr marL="742950" lvl="0" indent="-742950" rtl="0">
              <a:spcBef>
                <a:spcPts val="0"/>
              </a:spcBef>
              <a:buClr>
                <a:schemeClr val="accent1"/>
              </a:buClr>
              <a:buSzPct val="75000"/>
              <a:buFont typeface="Rockwell"/>
              <a:buAutoNum type="arabicPeriod"/>
            </a:pPr>
            <a:r>
              <a:rPr lang="en-US" altLang="ja-JP" sz="3600" b="1" dirty="0" smtClean="0">
                <a:solidFill>
                  <a:schemeClr val="dk1"/>
                </a:solidFill>
                <a:latin typeface="Meiryo" panose="020B0604030504040204" pitchFamily="34" charset="-128"/>
                <a:ea typeface="Meiryo" panose="020B0604030504040204" pitchFamily="34" charset="-128"/>
              </a:rPr>
              <a:t>QFT </a:t>
            </a:r>
            <a:r>
              <a:rPr lang="en-US" sz="3600" b="1" dirty="0" err="1" smtClean="0">
                <a:solidFill>
                  <a:schemeClr val="dk1"/>
                </a:solidFill>
                <a:latin typeface="Meiryo" panose="020B0604030504040204" pitchFamily="34" charset="-128"/>
                <a:ea typeface="Meiryo" panose="020B0604030504040204" pitchFamily="34" charset="-128"/>
              </a:rPr>
              <a:t>を指導目標と学習目標に結びつける</a:t>
            </a:r>
            <a:endParaRPr lang="en-US" sz="3600" b="1" dirty="0">
              <a:solidFill>
                <a:schemeClr val="dk1"/>
              </a:solidFill>
              <a:latin typeface="Meiryo" panose="020B0604030504040204" pitchFamily="34" charset="-128"/>
              <a:ea typeface="Meiryo" panose="020B0604030504040204" pitchFamily="34" charset="-128"/>
            </a:endParaRPr>
          </a:p>
          <a:p>
            <a:pPr marL="742950" lvl="0" indent="-742950" rtl="0">
              <a:lnSpc>
                <a:spcPct val="150000"/>
              </a:lnSpc>
              <a:spcBef>
                <a:spcPts val="0"/>
              </a:spcBef>
              <a:buClr>
                <a:schemeClr val="accent1"/>
              </a:buClr>
              <a:buSzPct val="75000"/>
              <a:buFont typeface="Rockwell"/>
              <a:buAutoNum type="arabicPeriod"/>
            </a:pPr>
            <a:r>
              <a:rPr lang="en-US" sz="3600" dirty="0" err="1">
                <a:solidFill>
                  <a:schemeClr val="dk1"/>
                </a:solidFill>
                <a:latin typeface="Meiryo" panose="020B0604030504040204" pitchFamily="34" charset="-128"/>
                <a:ea typeface="Meiryo" panose="020B0604030504040204" pitchFamily="34" charset="-128"/>
              </a:rPr>
              <a:t>質問の焦点づくり</a:t>
            </a:r>
            <a:endParaRPr lang="en-US" sz="3600" dirty="0">
              <a:solidFill>
                <a:schemeClr val="dk1"/>
              </a:solidFill>
              <a:latin typeface="Meiryo" panose="020B0604030504040204" pitchFamily="34" charset="-128"/>
              <a:ea typeface="Meiryo" panose="020B0604030504040204" pitchFamily="34" charset="-128"/>
            </a:endParaRPr>
          </a:p>
          <a:p>
            <a:pPr marL="742950" lvl="0" indent="-742950" rtl="0">
              <a:lnSpc>
                <a:spcPct val="150000"/>
              </a:lnSpc>
              <a:spcBef>
                <a:spcPts val="0"/>
              </a:spcBef>
              <a:buClr>
                <a:schemeClr val="accent1"/>
              </a:buClr>
              <a:buSzPct val="75000"/>
              <a:buFont typeface="Rockwell"/>
              <a:buAutoNum type="arabicPeriod"/>
            </a:pPr>
            <a:r>
              <a:rPr lang="en-US" sz="3600" dirty="0" err="1">
                <a:solidFill>
                  <a:schemeClr val="dk1"/>
                </a:solidFill>
                <a:latin typeface="Meiryo" panose="020B0604030504040204" pitchFamily="34" charset="-128"/>
                <a:ea typeface="Meiryo" panose="020B0604030504040204" pitchFamily="34" charset="-128"/>
              </a:rPr>
              <a:t>優先順位づけの指示</a:t>
            </a:r>
            <a:endParaRPr lang="en-US" sz="3600" dirty="0">
              <a:solidFill>
                <a:schemeClr val="dk1"/>
              </a:solidFill>
              <a:latin typeface="Meiryo" panose="020B0604030504040204" pitchFamily="34" charset="-128"/>
              <a:ea typeface="Meiryo" panose="020B0604030504040204" pitchFamily="34" charset="-128"/>
            </a:endParaRPr>
          </a:p>
          <a:p>
            <a:pPr marL="742950" lvl="0" indent="-742950" rtl="0">
              <a:lnSpc>
                <a:spcPct val="150000"/>
              </a:lnSpc>
              <a:spcBef>
                <a:spcPts val="0"/>
              </a:spcBef>
              <a:buClr>
                <a:schemeClr val="accent1"/>
              </a:buClr>
              <a:buSzPct val="75000"/>
              <a:buFont typeface="Rockwell"/>
              <a:buAutoNum type="arabicPeriod"/>
            </a:pPr>
            <a:r>
              <a:rPr lang="en-US" sz="3600" dirty="0" err="1">
                <a:solidFill>
                  <a:schemeClr val="dk1"/>
                </a:solidFill>
                <a:latin typeface="Meiryo" panose="020B0604030504040204" pitchFamily="34" charset="-128"/>
                <a:ea typeface="Meiryo" panose="020B0604030504040204" pitchFamily="34" charset="-128"/>
              </a:rPr>
              <a:t>振り返りの質問</a:t>
            </a:r>
            <a:endParaRPr lang="en-US" sz="3600" dirty="0">
              <a:solidFill>
                <a:schemeClr val="dk1"/>
              </a:solidFill>
              <a:latin typeface="Meiryo" panose="020B0604030504040204" pitchFamily="34" charset="-128"/>
              <a:ea typeface="Meiryo" panose="020B0604030504040204" pitchFamily="34" charset="-128"/>
            </a:endParaRPr>
          </a:p>
          <a:p>
            <a:pPr marL="742950" lvl="0" indent="-742950" rtl="0">
              <a:lnSpc>
                <a:spcPct val="150000"/>
              </a:lnSpc>
              <a:spcBef>
                <a:spcPts val="0"/>
              </a:spcBef>
              <a:buClr>
                <a:schemeClr val="accent1"/>
              </a:buClr>
              <a:buSzPct val="75000"/>
              <a:buFont typeface="Rockwell"/>
              <a:buAutoNum type="arabicPeriod"/>
            </a:pPr>
            <a:r>
              <a:rPr lang="en-US" sz="3600" dirty="0" err="1">
                <a:solidFill>
                  <a:schemeClr val="dk1"/>
                </a:solidFill>
                <a:latin typeface="Meiryo" panose="020B0604030504040204" pitchFamily="34" charset="-128"/>
                <a:ea typeface="Meiryo" panose="020B0604030504040204" pitchFamily="34" charset="-128"/>
              </a:rPr>
              <a:t>ファシリテーション</a:t>
            </a:r>
            <a:endParaRPr lang="en-US" sz="3600" dirty="0">
              <a:solidFill>
                <a:schemeClr val="dk1"/>
              </a:solidFill>
              <a:latin typeface="Meiryo" panose="020B0604030504040204" pitchFamily="34" charset="-128"/>
              <a:ea typeface="Meiryo" panose="020B0604030504040204" pitchFamily="34" charset="-128"/>
            </a:endParaRPr>
          </a:p>
          <a:p>
            <a:pPr marL="0" marR="0" lvl="0" indent="0" algn="l" rtl="0">
              <a:lnSpc>
                <a:spcPct val="90000"/>
              </a:lnSpc>
              <a:spcBef>
                <a:spcPts val="2000"/>
              </a:spcBef>
              <a:buNone/>
            </a:pPr>
            <a:endParaRPr sz="3600" b="1" dirty="0">
              <a:solidFill>
                <a:srgbClr val="00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Shape 257"/>
          <p:cNvSpPr txBox="1">
            <a:spLocks noGrp="1"/>
          </p:cNvSpPr>
          <p:nvPr>
            <p:ph type="title"/>
          </p:nvPr>
        </p:nvSpPr>
        <p:spPr>
          <a:xfrm>
            <a:off x="375645" y="770790"/>
            <a:ext cx="7953374" cy="1116012"/>
          </a:xfrm>
          <a:prstGeom prst="rect">
            <a:avLst/>
          </a:prstGeom>
          <a:noFill/>
          <a:ln>
            <a:noFill/>
          </a:ln>
        </p:spPr>
        <p:txBody>
          <a:bodyPr lIns="91425" tIns="45700" rIns="91425" bIns="45700" anchor="t" anchorCtr="0">
            <a:noAutofit/>
          </a:bodyPr>
          <a:lstStyle/>
          <a:p>
            <a:pPr marL="0" marR="0" lvl="0" indent="0" algn="l" rtl="0">
              <a:spcBef>
                <a:spcPts val="0"/>
              </a:spcBef>
              <a:buClr>
                <a:schemeClr val="accent1"/>
              </a:buClr>
              <a:buSzPct val="25000"/>
              <a:buFont typeface="Rockwell"/>
              <a:buNone/>
            </a:pPr>
            <a:r>
              <a:rPr lang="ja-JP" altLang="en-US" sz="4000" dirty="0" smtClean="0">
                <a:latin typeface="Meiryo" panose="020B0604030504040204" pitchFamily="34" charset="-128"/>
                <a:ea typeface="Meiryo" panose="020B0604030504040204" pitchFamily="34" charset="-128"/>
              </a:rPr>
              <a:t>さまざ</a:t>
            </a:r>
            <a:r>
              <a:rPr lang="ja-JP" altLang="en-US" sz="4000" dirty="0">
                <a:latin typeface="Meiryo" panose="020B0604030504040204" pitchFamily="34" charset="-128"/>
                <a:ea typeface="Meiryo" panose="020B0604030504040204" pitchFamily="34" charset="-128"/>
              </a:rPr>
              <a:t>ま</a:t>
            </a:r>
            <a:r>
              <a:rPr lang="en-US" sz="4000" dirty="0" err="1" smtClean="0">
                <a:latin typeface="Meiryo" panose="020B0604030504040204" pitchFamily="34" charset="-128"/>
                <a:ea typeface="Meiryo" panose="020B0604030504040204" pitchFamily="34" charset="-128"/>
              </a:rPr>
              <a:t>な指導目的</a:t>
            </a:r>
            <a:r>
              <a:rPr lang="en-US" sz="4000" b="0" i="0" u="none" strike="noStrike" cap="none" dirty="0">
                <a:solidFill>
                  <a:schemeClr val="accent1"/>
                </a:solidFill>
                <a:latin typeface="Meiryo" panose="020B0604030504040204" pitchFamily="34" charset="-128"/>
                <a:ea typeface="Meiryo" panose="020B0604030504040204" pitchFamily="34" charset="-128"/>
                <a:sym typeface="Rockwell"/>
              </a:rPr>
              <a:t/>
            </a:r>
            <a:br>
              <a:rPr lang="en-US" sz="4000" b="0" i="0" u="none" strike="noStrike" cap="none" dirty="0">
                <a:solidFill>
                  <a:schemeClr val="accent1"/>
                </a:solidFill>
                <a:latin typeface="Meiryo" panose="020B0604030504040204" pitchFamily="34" charset="-128"/>
                <a:ea typeface="Meiryo" panose="020B0604030504040204" pitchFamily="34" charset="-128"/>
                <a:sym typeface="Rockwell"/>
              </a:rPr>
            </a:br>
            <a:endParaRPr lang="en-US" sz="4000" b="0" i="0" u="none" strike="noStrike" cap="none" dirty="0">
              <a:solidFill>
                <a:schemeClr val="accent1"/>
              </a:solidFill>
              <a:latin typeface="Meiryo" panose="020B0604030504040204" pitchFamily="34" charset="-128"/>
              <a:ea typeface="Meiryo" panose="020B0604030504040204" pitchFamily="34" charset="-128"/>
              <a:sym typeface="Rockwell"/>
            </a:endParaRPr>
          </a:p>
        </p:txBody>
      </p:sp>
      <p:sp>
        <p:nvSpPr>
          <p:cNvPr id="258" name="Shape 258"/>
          <p:cNvSpPr txBox="1">
            <a:spLocks noGrp="1"/>
          </p:cNvSpPr>
          <p:nvPr>
            <p:ph type="body" idx="1"/>
          </p:nvPr>
        </p:nvSpPr>
        <p:spPr>
          <a:xfrm>
            <a:off x="498475" y="1984879"/>
            <a:ext cx="8164200" cy="5127600"/>
          </a:xfrm>
          <a:prstGeom prst="rect">
            <a:avLst/>
          </a:prstGeom>
          <a:noFill/>
          <a:ln>
            <a:noFill/>
          </a:ln>
        </p:spPr>
        <p:txBody>
          <a:bodyPr lIns="91425" tIns="45700" rIns="91425" bIns="45700" anchor="t" anchorCtr="0">
            <a:noAutofit/>
          </a:bodyPr>
          <a:lstStyle/>
          <a:p>
            <a:pPr marL="457200" marR="0" lvl="1" indent="-228600" algn="l" rtl="0">
              <a:spcBef>
                <a:spcPts val="0"/>
              </a:spcBef>
              <a:spcAft>
                <a:spcPts val="0"/>
              </a:spcAft>
              <a:buClr>
                <a:srgbClr val="000000"/>
              </a:buClr>
              <a:buSzPct val="75000"/>
              <a:buFont typeface="Noto Sans Symbols"/>
              <a:buChar char="■"/>
            </a:pPr>
            <a:r>
              <a:rPr lang="en-US" sz="3600" dirty="0">
                <a:solidFill>
                  <a:srgbClr val="000000"/>
                </a:solidFill>
              </a:rPr>
              <a:t> </a:t>
            </a:r>
            <a:r>
              <a:rPr lang="en-US" sz="3600" dirty="0" smtClean="0">
                <a:solidFill>
                  <a:srgbClr val="000000"/>
                </a:solidFill>
              </a:rPr>
              <a:t> </a:t>
            </a:r>
            <a:r>
              <a:rPr lang="en-US" sz="3600" dirty="0" err="1" smtClean="0">
                <a:solidFill>
                  <a:srgbClr val="000000"/>
                </a:solidFill>
                <a:latin typeface="Meiryo" panose="020B0604030504040204" pitchFamily="34" charset="-128"/>
                <a:ea typeface="Meiryo" panose="020B0604030504040204" pitchFamily="34" charset="-128"/>
              </a:rPr>
              <a:t>学び手の関わり</a:t>
            </a:r>
            <a:endParaRPr lang="en-US" sz="3600" dirty="0">
              <a:solidFill>
                <a:srgbClr val="000000"/>
              </a:solidFill>
              <a:latin typeface="Meiryo" panose="020B0604030504040204" pitchFamily="34" charset="-128"/>
              <a:ea typeface="Meiryo" panose="020B0604030504040204" pitchFamily="34" charset="-128"/>
            </a:endParaRPr>
          </a:p>
          <a:p>
            <a:pPr marR="0" lvl="0" indent="457200" algn="l" rtl="0">
              <a:spcBef>
                <a:spcPts val="0"/>
              </a:spcBef>
              <a:spcAft>
                <a:spcPts val="0"/>
              </a:spcAft>
              <a:buNone/>
            </a:pPr>
            <a:r>
              <a:rPr lang="en-US" sz="3600" dirty="0">
                <a:solidFill>
                  <a:srgbClr val="000000"/>
                </a:solidFill>
                <a:latin typeface="Meiryo" panose="020B0604030504040204" pitchFamily="34" charset="-128"/>
                <a:ea typeface="Meiryo" panose="020B0604030504040204" pitchFamily="34" charset="-128"/>
              </a:rPr>
              <a:t> </a:t>
            </a:r>
            <a:r>
              <a:rPr lang="ja-JP" altLang="en-US" sz="3600" dirty="0" smtClean="0">
                <a:solidFill>
                  <a:srgbClr val="000000"/>
                </a:solidFill>
                <a:latin typeface="Meiryo" panose="020B0604030504040204" pitchFamily="34" charset="-128"/>
                <a:ea typeface="Meiryo" panose="020B0604030504040204" pitchFamily="34" charset="-128"/>
              </a:rPr>
              <a:t>（</a:t>
            </a:r>
            <a:r>
              <a:rPr lang="en-US" sz="3600" dirty="0" err="1" smtClean="0">
                <a:solidFill>
                  <a:srgbClr val="000000"/>
                </a:solidFill>
                <a:latin typeface="Meiryo" panose="020B0604030504040204" pitchFamily="34" charset="-128"/>
                <a:ea typeface="Meiryo" panose="020B0604030504040204" pitchFamily="34" charset="-128"/>
              </a:rPr>
              <a:t>参加</a:t>
            </a:r>
            <a:r>
              <a:rPr lang="en-US" sz="3600" dirty="0" err="1">
                <a:solidFill>
                  <a:srgbClr val="000000"/>
                </a:solidFill>
                <a:latin typeface="Meiryo" panose="020B0604030504040204" pitchFamily="34" charset="-128"/>
                <a:ea typeface="Meiryo" panose="020B0604030504040204" pitchFamily="34" charset="-128"/>
              </a:rPr>
              <a:t>、関心、</a:t>
            </a:r>
            <a:r>
              <a:rPr lang="en-US" sz="3600" dirty="0" err="1" smtClean="0">
                <a:solidFill>
                  <a:srgbClr val="000000"/>
                </a:solidFill>
                <a:latin typeface="Meiryo" panose="020B0604030504040204" pitchFamily="34" charset="-128"/>
                <a:ea typeface="Meiryo" panose="020B0604030504040204" pitchFamily="34" charset="-128"/>
              </a:rPr>
              <a:t>意欲</a:t>
            </a:r>
            <a:r>
              <a:rPr lang="ja-JP" altLang="en-US" sz="3600" dirty="0" smtClean="0">
                <a:solidFill>
                  <a:srgbClr val="000000"/>
                </a:solidFill>
                <a:latin typeface="Meiryo" panose="020B0604030504040204" pitchFamily="34" charset="-128"/>
                <a:ea typeface="Meiryo" panose="020B0604030504040204" pitchFamily="34" charset="-128"/>
              </a:rPr>
              <a:t>など）</a:t>
            </a:r>
            <a:r>
              <a:rPr lang="en-US" sz="3600" dirty="0" err="1" smtClean="0">
                <a:solidFill>
                  <a:srgbClr val="000000"/>
                </a:solidFill>
                <a:latin typeface="Meiryo" panose="020B0604030504040204" pitchFamily="34" charset="-128"/>
                <a:ea typeface="Meiryo" panose="020B0604030504040204" pitchFamily="34" charset="-128"/>
              </a:rPr>
              <a:t>の向上</a:t>
            </a:r>
            <a:endParaRPr sz="3600" b="0" i="0" u="none" strike="noStrike" cap="none" dirty="0">
              <a:solidFill>
                <a:srgbClr val="000000"/>
              </a:solidFill>
              <a:latin typeface="Meiryo" panose="020B0604030504040204" pitchFamily="34" charset="-128"/>
              <a:ea typeface="Meiryo" panose="020B0604030504040204" pitchFamily="34" charset="-128"/>
              <a:sym typeface="Rockwell"/>
            </a:endParaRPr>
          </a:p>
          <a:p>
            <a:pPr marL="457200" marR="0" lvl="1" indent="-228600" algn="l" rtl="0">
              <a:lnSpc>
                <a:spcPct val="150000"/>
              </a:lnSpc>
              <a:spcBef>
                <a:spcPts val="600"/>
              </a:spcBef>
              <a:spcAft>
                <a:spcPts val="0"/>
              </a:spcAft>
              <a:buClr>
                <a:srgbClr val="000000"/>
              </a:buClr>
              <a:buSzPct val="75000"/>
              <a:buFont typeface="Noto Sans Symbols"/>
              <a:buChar char="■"/>
            </a:pPr>
            <a:r>
              <a:rPr lang="en-US" sz="3600" dirty="0" smtClean="0">
                <a:solidFill>
                  <a:srgbClr val="000000"/>
                </a:solidFill>
                <a:latin typeface="Meiryo" panose="020B0604030504040204" pitchFamily="34" charset="-128"/>
                <a:ea typeface="Meiryo" panose="020B0604030504040204" pitchFamily="34" charset="-128"/>
              </a:rPr>
              <a:t>  </a:t>
            </a:r>
            <a:r>
              <a:rPr lang="en-US" sz="3600" dirty="0" err="1" smtClean="0">
                <a:solidFill>
                  <a:srgbClr val="000000"/>
                </a:solidFill>
                <a:latin typeface="Meiryo" panose="020B0604030504040204" pitchFamily="34" charset="-128"/>
                <a:ea typeface="Meiryo" panose="020B0604030504040204" pitchFamily="34" charset="-128"/>
              </a:rPr>
              <a:t>知識習得</a:t>
            </a:r>
            <a:endParaRPr sz="3600" b="0" i="0" u="none" strike="noStrike" cap="none" dirty="0">
              <a:solidFill>
                <a:srgbClr val="000000"/>
              </a:solidFill>
              <a:latin typeface="Meiryo" panose="020B0604030504040204" pitchFamily="34" charset="-128"/>
              <a:ea typeface="Meiryo" panose="020B0604030504040204" pitchFamily="34" charset="-128"/>
              <a:sym typeface="Rockwell"/>
            </a:endParaRPr>
          </a:p>
          <a:p>
            <a:pPr marL="457200" marR="0" lvl="1" indent="-228600" algn="l" rtl="0">
              <a:lnSpc>
                <a:spcPct val="150000"/>
              </a:lnSpc>
              <a:spcBef>
                <a:spcPts val="600"/>
              </a:spcBef>
              <a:spcAft>
                <a:spcPts val="0"/>
              </a:spcAft>
              <a:buClr>
                <a:srgbClr val="000000"/>
              </a:buClr>
              <a:buSzPct val="75000"/>
              <a:buFont typeface="Noto Sans Symbols"/>
              <a:buChar char="■"/>
            </a:pPr>
            <a:r>
              <a:rPr lang="en-US" sz="3600" dirty="0" smtClean="0">
                <a:solidFill>
                  <a:srgbClr val="000000"/>
                </a:solidFill>
                <a:latin typeface="Meiryo" panose="020B0604030504040204" pitchFamily="34" charset="-128"/>
                <a:ea typeface="Meiryo" panose="020B0604030504040204" pitchFamily="34" charset="-128"/>
              </a:rPr>
              <a:t>  </a:t>
            </a:r>
            <a:r>
              <a:rPr lang="en-US" sz="3600" dirty="0" err="1" smtClean="0">
                <a:solidFill>
                  <a:srgbClr val="000000"/>
                </a:solidFill>
                <a:latin typeface="Meiryo" panose="020B0604030504040204" pitchFamily="34" charset="-128"/>
                <a:ea typeface="Meiryo" panose="020B0604030504040204" pitchFamily="34" charset="-128"/>
              </a:rPr>
              <a:t>形成的アセスメント</a:t>
            </a:r>
            <a:endParaRPr sz="3600" b="0" i="0" u="none" strike="noStrike" cap="none" dirty="0">
              <a:solidFill>
                <a:srgbClr val="000000"/>
              </a:solidFill>
              <a:latin typeface="Meiryo" panose="020B0604030504040204" pitchFamily="34" charset="-128"/>
              <a:ea typeface="Meiryo" panose="020B0604030504040204" pitchFamily="34" charset="-128"/>
              <a:sym typeface="Rockwell"/>
            </a:endParaRPr>
          </a:p>
          <a:p>
            <a:pPr marL="457200" marR="0" lvl="1" indent="-228600" algn="l" rtl="0">
              <a:lnSpc>
                <a:spcPct val="150000"/>
              </a:lnSpc>
              <a:spcBef>
                <a:spcPts val="600"/>
              </a:spcBef>
              <a:buClr>
                <a:srgbClr val="000000"/>
              </a:buClr>
              <a:buSzPct val="75000"/>
              <a:buFont typeface="Noto Sans Symbols"/>
              <a:buChar char="■"/>
            </a:pPr>
            <a:r>
              <a:rPr lang="en-US" sz="3600" dirty="0" smtClean="0">
                <a:solidFill>
                  <a:srgbClr val="000000"/>
                </a:solidFill>
                <a:latin typeface="Meiryo" panose="020B0604030504040204" pitchFamily="34" charset="-128"/>
                <a:ea typeface="Meiryo" panose="020B0604030504040204" pitchFamily="34" charset="-128"/>
              </a:rPr>
              <a:t>  </a:t>
            </a:r>
            <a:r>
              <a:rPr lang="en-US" sz="3600" dirty="0" err="1" smtClean="0">
                <a:solidFill>
                  <a:srgbClr val="000000"/>
                </a:solidFill>
                <a:latin typeface="Meiryo" panose="020B0604030504040204" pitchFamily="34" charset="-128"/>
                <a:ea typeface="Meiryo" panose="020B0604030504040204" pitchFamily="34" charset="-128"/>
              </a:rPr>
              <a:t>総括的アセスメント</a:t>
            </a:r>
            <a:endParaRPr lang="en-US" sz="3600" dirty="0">
              <a:solidFill>
                <a:srgbClr val="000000"/>
              </a:solidFill>
              <a:latin typeface="Meiryo" panose="020B0604030504040204" pitchFamily="34" charset="-128"/>
              <a:ea typeface="Meiryo" panose="020B0604030504040204" pitchFamily="34" charset="-128"/>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Shape 250"/>
          <p:cNvSpPr txBox="1">
            <a:spLocks noGrp="1"/>
          </p:cNvSpPr>
          <p:nvPr>
            <p:ph type="title"/>
          </p:nvPr>
        </p:nvSpPr>
        <p:spPr>
          <a:xfrm>
            <a:off x="368489" y="484101"/>
            <a:ext cx="8213486" cy="1399799"/>
          </a:xfrm>
          <a:prstGeom prst="rect">
            <a:avLst/>
          </a:prstGeom>
          <a:noFill/>
          <a:ln>
            <a:noFill/>
          </a:ln>
        </p:spPr>
        <p:txBody>
          <a:bodyPr lIns="91425" tIns="45700" rIns="91425" bIns="45700" anchor="t" anchorCtr="0">
            <a:noAutofit/>
          </a:bodyPr>
          <a:lstStyle/>
          <a:p>
            <a:pPr marL="0" marR="0" lvl="0" indent="0" algn="l" rtl="0">
              <a:spcBef>
                <a:spcPts val="0"/>
              </a:spcBef>
              <a:buClr>
                <a:schemeClr val="accent1"/>
              </a:buClr>
              <a:buSzPct val="25000"/>
              <a:buFont typeface="Rockwell"/>
              <a:buNone/>
            </a:pPr>
            <a:r>
              <a:rPr lang="en-US" sz="4400" dirty="0" smtClean="0">
                <a:latin typeface="Meiryo" panose="020B0604030504040204" pitchFamily="34" charset="-128"/>
                <a:ea typeface="Meiryo" panose="020B0604030504040204" pitchFamily="34" charset="-128"/>
              </a:rPr>
              <a:t>QFT</a:t>
            </a:r>
            <a:r>
              <a:rPr lang="ja-JP" altLang="en-US" sz="4400" dirty="0" smtClean="0">
                <a:latin typeface="Meiryo" panose="020B0604030504040204" pitchFamily="34" charset="-128"/>
                <a:ea typeface="Meiryo" panose="020B0604030504040204" pitchFamily="34" charset="-128"/>
              </a:rPr>
              <a:t>の</a:t>
            </a:r>
            <a:r>
              <a:rPr lang="en-US" sz="4400" dirty="0" err="1" smtClean="0">
                <a:latin typeface="Meiryo" panose="020B0604030504040204" pitchFamily="34" charset="-128"/>
                <a:ea typeface="Meiryo" panose="020B0604030504040204" pitchFamily="34" charset="-128"/>
              </a:rPr>
              <a:t>アート</a:t>
            </a:r>
            <a:r>
              <a:rPr lang="ja-JP" altLang="en-US" sz="4400" dirty="0" smtClean="0">
                <a:latin typeface="Meiryo" panose="020B0604030504040204" pitchFamily="34" charset="-128"/>
                <a:ea typeface="Meiryo" panose="020B0604030504040204" pitchFamily="34" charset="-128"/>
              </a:rPr>
              <a:t>的側面における</a:t>
            </a:r>
            <a:r>
              <a:rPr lang="en-US" altLang="ja-JP" sz="4400" dirty="0" smtClean="0">
                <a:latin typeface="Meiryo" panose="020B0604030504040204" pitchFamily="34" charset="-128"/>
                <a:ea typeface="Meiryo" panose="020B0604030504040204" pitchFamily="34" charset="-128"/>
              </a:rPr>
              <a:t/>
            </a:r>
            <a:br>
              <a:rPr lang="en-US" altLang="ja-JP" sz="4400" dirty="0" smtClean="0">
                <a:latin typeface="Meiryo" panose="020B0604030504040204" pitchFamily="34" charset="-128"/>
                <a:ea typeface="Meiryo" panose="020B0604030504040204" pitchFamily="34" charset="-128"/>
              </a:rPr>
            </a:br>
            <a:r>
              <a:rPr lang="en-US" sz="4400" dirty="0" smtClean="0">
                <a:latin typeface="Meiryo" panose="020B0604030504040204" pitchFamily="34" charset="-128"/>
                <a:ea typeface="Meiryo" panose="020B0604030504040204" pitchFamily="34" charset="-128"/>
              </a:rPr>
              <a:t>５</a:t>
            </a:r>
            <a:r>
              <a:rPr lang="ja-JP" altLang="en-US" sz="4400" dirty="0" smtClean="0">
                <a:latin typeface="Meiryo" panose="020B0604030504040204" pitchFamily="34" charset="-128"/>
                <a:ea typeface="Meiryo" panose="020B0604030504040204" pitchFamily="34" charset="-128"/>
              </a:rPr>
              <a:t>ステップ</a:t>
            </a:r>
            <a:endParaRPr lang="en-US" sz="4400" dirty="0">
              <a:latin typeface="Meiryo" panose="020B0604030504040204" pitchFamily="34" charset="-128"/>
              <a:ea typeface="Meiryo" panose="020B0604030504040204" pitchFamily="34" charset="-128"/>
            </a:endParaRPr>
          </a:p>
        </p:txBody>
      </p:sp>
      <p:sp>
        <p:nvSpPr>
          <p:cNvPr id="251" name="Shape 251"/>
          <p:cNvSpPr txBox="1">
            <a:spLocks noGrp="1"/>
          </p:cNvSpPr>
          <p:nvPr>
            <p:ph type="body" idx="1"/>
          </p:nvPr>
        </p:nvSpPr>
        <p:spPr>
          <a:xfrm>
            <a:off x="498475" y="2125402"/>
            <a:ext cx="8083500" cy="4329000"/>
          </a:xfrm>
          <a:prstGeom prst="rect">
            <a:avLst/>
          </a:prstGeom>
          <a:noFill/>
          <a:ln>
            <a:noFill/>
          </a:ln>
        </p:spPr>
        <p:txBody>
          <a:bodyPr lIns="91425" tIns="45700" rIns="91425" bIns="45700" anchor="t" anchorCtr="0">
            <a:noAutofit/>
          </a:bodyPr>
          <a:lstStyle/>
          <a:p>
            <a:pPr marL="742950" lvl="0" indent="-742950" rtl="0">
              <a:spcBef>
                <a:spcPts val="0"/>
              </a:spcBef>
              <a:buClr>
                <a:schemeClr val="accent1"/>
              </a:buClr>
              <a:buSzPct val="75000"/>
              <a:buFont typeface="Rockwell"/>
              <a:buAutoNum type="arabicPeriod"/>
            </a:pPr>
            <a:r>
              <a:rPr lang="en-US" sz="3600" dirty="0" smtClean="0">
                <a:solidFill>
                  <a:schemeClr val="dk1"/>
                </a:solidFill>
                <a:latin typeface="Meiryo" panose="020B0604030504040204" pitchFamily="34" charset="-128"/>
                <a:ea typeface="Meiryo" panose="020B0604030504040204" pitchFamily="34" charset="-128"/>
              </a:rPr>
              <a:t>QFT </a:t>
            </a:r>
            <a:r>
              <a:rPr lang="en-US" sz="3600" dirty="0" err="1" smtClean="0">
                <a:solidFill>
                  <a:schemeClr val="dk1"/>
                </a:solidFill>
                <a:latin typeface="Meiryo" panose="020B0604030504040204" pitchFamily="34" charset="-128"/>
                <a:ea typeface="Meiryo" panose="020B0604030504040204" pitchFamily="34" charset="-128"/>
              </a:rPr>
              <a:t>を指導目標と学習目標に結びつける</a:t>
            </a:r>
            <a:endParaRPr lang="en-US" sz="3600" dirty="0">
              <a:solidFill>
                <a:schemeClr val="dk1"/>
              </a:solidFill>
              <a:latin typeface="Meiryo" panose="020B0604030504040204" pitchFamily="34" charset="-128"/>
              <a:ea typeface="Meiryo" panose="020B0604030504040204" pitchFamily="34" charset="-128"/>
            </a:endParaRPr>
          </a:p>
          <a:p>
            <a:pPr marL="742950" lvl="0" indent="-742950" rtl="0">
              <a:lnSpc>
                <a:spcPct val="150000"/>
              </a:lnSpc>
              <a:spcBef>
                <a:spcPts val="0"/>
              </a:spcBef>
              <a:buClr>
                <a:schemeClr val="accent1"/>
              </a:buClr>
              <a:buSzPct val="75000"/>
              <a:buFont typeface="Rockwell"/>
              <a:buAutoNum type="arabicPeriod"/>
            </a:pPr>
            <a:r>
              <a:rPr lang="en-US" sz="3600" b="1" dirty="0" err="1">
                <a:solidFill>
                  <a:schemeClr val="dk1"/>
                </a:solidFill>
                <a:latin typeface="Meiryo" panose="020B0604030504040204" pitchFamily="34" charset="-128"/>
                <a:ea typeface="Meiryo" panose="020B0604030504040204" pitchFamily="34" charset="-128"/>
              </a:rPr>
              <a:t>質問の焦点づくり</a:t>
            </a:r>
            <a:endParaRPr lang="en-US" sz="3600" b="1" dirty="0">
              <a:solidFill>
                <a:schemeClr val="dk1"/>
              </a:solidFill>
              <a:latin typeface="Meiryo" panose="020B0604030504040204" pitchFamily="34" charset="-128"/>
              <a:ea typeface="Meiryo" panose="020B0604030504040204" pitchFamily="34" charset="-128"/>
            </a:endParaRPr>
          </a:p>
          <a:p>
            <a:pPr marL="742950" lvl="0" indent="-742950" rtl="0">
              <a:lnSpc>
                <a:spcPct val="150000"/>
              </a:lnSpc>
              <a:spcBef>
                <a:spcPts val="0"/>
              </a:spcBef>
              <a:buClr>
                <a:schemeClr val="accent1"/>
              </a:buClr>
              <a:buSzPct val="75000"/>
              <a:buFont typeface="Rockwell"/>
              <a:buAutoNum type="arabicPeriod"/>
            </a:pPr>
            <a:r>
              <a:rPr lang="en-US" sz="3600" dirty="0" err="1">
                <a:solidFill>
                  <a:schemeClr val="dk1"/>
                </a:solidFill>
                <a:latin typeface="Meiryo" panose="020B0604030504040204" pitchFamily="34" charset="-128"/>
                <a:ea typeface="Meiryo" panose="020B0604030504040204" pitchFamily="34" charset="-128"/>
              </a:rPr>
              <a:t>優先順位づけの指示</a:t>
            </a:r>
            <a:endParaRPr lang="en-US" sz="3600" dirty="0">
              <a:solidFill>
                <a:schemeClr val="dk1"/>
              </a:solidFill>
              <a:latin typeface="Meiryo" panose="020B0604030504040204" pitchFamily="34" charset="-128"/>
              <a:ea typeface="Meiryo" panose="020B0604030504040204" pitchFamily="34" charset="-128"/>
            </a:endParaRPr>
          </a:p>
          <a:p>
            <a:pPr marL="742950" lvl="0" indent="-742950" rtl="0">
              <a:lnSpc>
                <a:spcPct val="150000"/>
              </a:lnSpc>
              <a:spcBef>
                <a:spcPts val="0"/>
              </a:spcBef>
              <a:buClr>
                <a:schemeClr val="accent1"/>
              </a:buClr>
              <a:buSzPct val="75000"/>
              <a:buFont typeface="Rockwell"/>
              <a:buAutoNum type="arabicPeriod"/>
            </a:pPr>
            <a:r>
              <a:rPr lang="en-US" sz="3600" dirty="0" err="1">
                <a:solidFill>
                  <a:schemeClr val="dk1"/>
                </a:solidFill>
                <a:latin typeface="Meiryo" panose="020B0604030504040204" pitchFamily="34" charset="-128"/>
                <a:ea typeface="Meiryo" panose="020B0604030504040204" pitchFamily="34" charset="-128"/>
              </a:rPr>
              <a:t>振り返りの質問</a:t>
            </a:r>
            <a:endParaRPr lang="en-US" sz="3600" dirty="0">
              <a:solidFill>
                <a:schemeClr val="dk1"/>
              </a:solidFill>
              <a:latin typeface="Meiryo" panose="020B0604030504040204" pitchFamily="34" charset="-128"/>
              <a:ea typeface="Meiryo" panose="020B0604030504040204" pitchFamily="34" charset="-128"/>
            </a:endParaRPr>
          </a:p>
          <a:p>
            <a:pPr marL="742950" lvl="0" indent="-742950" rtl="0">
              <a:lnSpc>
                <a:spcPct val="150000"/>
              </a:lnSpc>
              <a:spcBef>
                <a:spcPts val="0"/>
              </a:spcBef>
              <a:buClr>
                <a:schemeClr val="accent1"/>
              </a:buClr>
              <a:buSzPct val="75000"/>
              <a:buFont typeface="Rockwell"/>
              <a:buAutoNum type="arabicPeriod"/>
            </a:pPr>
            <a:r>
              <a:rPr lang="en-US" sz="3600" dirty="0" err="1">
                <a:solidFill>
                  <a:schemeClr val="dk1"/>
                </a:solidFill>
                <a:latin typeface="Meiryo" panose="020B0604030504040204" pitchFamily="34" charset="-128"/>
                <a:ea typeface="Meiryo" panose="020B0604030504040204" pitchFamily="34" charset="-128"/>
              </a:rPr>
              <a:t>ファシリテーション</a:t>
            </a:r>
            <a:endParaRPr lang="en-US" sz="3600" dirty="0">
              <a:solidFill>
                <a:schemeClr val="dk1"/>
              </a:solidFill>
              <a:latin typeface="Meiryo" panose="020B0604030504040204" pitchFamily="34" charset="-128"/>
              <a:ea typeface="Meiryo" panose="020B0604030504040204" pitchFamily="34" charset="-128"/>
            </a:endParaRPr>
          </a:p>
          <a:p>
            <a:pPr marL="0" marR="0" lvl="0" indent="0" algn="l" rtl="0">
              <a:lnSpc>
                <a:spcPct val="90000"/>
              </a:lnSpc>
              <a:spcBef>
                <a:spcPts val="2000"/>
              </a:spcBef>
              <a:buNone/>
            </a:pPr>
            <a:endParaRPr sz="3600" b="1" dirty="0">
              <a:solidFill>
                <a:srgbClr val="000000"/>
              </a:solidFill>
            </a:endParaRPr>
          </a:p>
        </p:txBody>
      </p:sp>
    </p:spTree>
    <p:extLst>
      <p:ext uri="{BB962C8B-B14F-4D97-AF65-F5344CB8AC3E}">
        <p14:creationId xmlns:p14="http://schemas.microsoft.com/office/powerpoint/2010/main" val="8296164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Shape 269"/>
          <p:cNvSpPr txBox="1">
            <a:spLocks noGrp="1"/>
          </p:cNvSpPr>
          <p:nvPr>
            <p:ph type="title"/>
          </p:nvPr>
        </p:nvSpPr>
        <p:spPr>
          <a:xfrm>
            <a:off x="498474" y="484093"/>
            <a:ext cx="7556312" cy="1116105"/>
          </a:xfrm>
          <a:prstGeom prst="rect">
            <a:avLst/>
          </a:prstGeom>
          <a:noFill/>
          <a:ln>
            <a:noFill/>
          </a:ln>
        </p:spPr>
        <p:txBody>
          <a:bodyPr lIns="91425" tIns="45700" rIns="91425" bIns="45700" anchor="t" anchorCtr="0">
            <a:noAutofit/>
          </a:bodyPr>
          <a:lstStyle/>
          <a:p>
            <a:pPr marL="0" marR="0" lvl="0" indent="0" algn="l" rtl="0">
              <a:spcBef>
                <a:spcPts val="0"/>
              </a:spcBef>
              <a:buClr>
                <a:schemeClr val="accent1"/>
              </a:buClr>
              <a:buSzPct val="25000"/>
              <a:buFont typeface="Rockwell"/>
              <a:buNone/>
            </a:pPr>
            <a:r>
              <a:rPr lang="en-US" sz="3600" b="0" i="0" u="none" strike="noStrike" cap="none">
                <a:solidFill>
                  <a:schemeClr val="accent1"/>
                </a:solidFill>
                <a:latin typeface="Rockwell"/>
                <a:ea typeface="Rockwell"/>
                <a:cs typeface="Rockwell"/>
                <a:sym typeface="Rockwell"/>
              </a:rPr>
              <a:t> </a:t>
            </a:r>
          </a:p>
        </p:txBody>
      </p:sp>
      <p:sp>
        <p:nvSpPr>
          <p:cNvPr id="270" name="Shape 270"/>
          <p:cNvSpPr txBox="1">
            <a:spLocks noGrp="1"/>
          </p:cNvSpPr>
          <p:nvPr>
            <p:ph type="body" idx="1"/>
          </p:nvPr>
        </p:nvSpPr>
        <p:spPr>
          <a:xfrm>
            <a:off x="498474" y="704975"/>
            <a:ext cx="8303342" cy="4777507"/>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accent1"/>
              </a:buClr>
              <a:buSzPct val="25000"/>
              <a:buFont typeface="Noto Sans Symbols"/>
              <a:buNone/>
            </a:pPr>
            <a:r>
              <a:rPr lang="en-US" sz="4800" b="1" dirty="0" err="1">
                <a:solidFill>
                  <a:schemeClr val="accent1"/>
                </a:solidFill>
                <a:latin typeface="Meiryo" panose="020B0604030504040204" pitchFamily="34" charset="-128"/>
                <a:ea typeface="Meiryo" panose="020B0604030504040204" pitchFamily="34" charset="-128"/>
              </a:rPr>
              <a:t>質問の焦点づくり</a:t>
            </a:r>
            <a:r>
              <a:rPr lang="en-US" sz="4800" b="1" i="0" u="none" strike="noStrike" cap="none" dirty="0">
                <a:solidFill>
                  <a:schemeClr val="accent1"/>
                </a:solidFill>
                <a:latin typeface="Meiryo" panose="020B0604030504040204" pitchFamily="34" charset="-128"/>
                <a:ea typeface="Meiryo" panose="020B0604030504040204" pitchFamily="34" charset="-128"/>
                <a:sym typeface="Rockwell"/>
              </a:rPr>
              <a:t>:</a:t>
            </a:r>
          </a:p>
          <a:p>
            <a:pPr marL="0" marR="0" lvl="0" indent="0" algn="l" rtl="0">
              <a:spcBef>
                <a:spcPts val="2000"/>
              </a:spcBef>
              <a:spcAft>
                <a:spcPts val="0"/>
              </a:spcAft>
              <a:buClr>
                <a:schemeClr val="accent1"/>
              </a:buClr>
              <a:buSzPct val="25000"/>
              <a:buFont typeface="Noto Sans Symbols"/>
              <a:buNone/>
            </a:pPr>
            <a:endParaRPr sz="6000" b="0" i="0" u="none" strike="noStrike" cap="none" dirty="0">
              <a:solidFill>
                <a:schemeClr val="accent1"/>
              </a:solidFill>
              <a:latin typeface="Rockwell"/>
              <a:ea typeface="Rockwell"/>
              <a:cs typeface="Rockwell"/>
              <a:sym typeface="Rockwell"/>
            </a:endParaRPr>
          </a:p>
          <a:p>
            <a:pPr marL="0" marR="0" lvl="0" indent="0" algn="l" rtl="0">
              <a:spcBef>
                <a:spcPts val="0"/>
              </a:spcBef>
              <a:buClr>
                <a:schemeClr val="accent1"/>
              </a:buClr>
              <a:buSzPct val="25000"/>
              <a:buFont typeface="Noto Sans Symbols"/>
              <a:buNone/>
            </a:pPr>
            <a:r>
              <a:rPr lang="en-US" sz="6000" dirty="0" err="1" smtClean="0">
                <a:solidFill>
                  <a:schemeClr val="accent1"/>
                </a:solidFill>
                <a:latin typeface="Meiryo" panose="020B0604030504040204" pitchFamily="34" charset="-128"/>
                <a:ea typeface="Meiryo" panose="020B0604030504040204" pitchFamily="34" charset="-128"/>
              </a:rPr>
              <a:t>複雑</a:t>
            </a:r>
            <a:r>
              <a:rPr lang="ja-JP" altLang="en-US" sz="6000" dirty="0" smtClean="0">
                <a:solidFill>
                  <a:schemeClr val="accent1"/>
                </a:solidFill>
                <a:latin typeface="Meiryo" panose="020B0604030504040204" pitchFamily="34" charset="-128"/>
                <a:ea typeface="Meiryo" panose="020B0604030504040204" pitchFamily="34" charset="-128"/>
              </a:rPr>
              <a:t>な質問の焦点</a:t>
            </a:r>
            <a:r>
              <a:rPr lang="ja-JP" altLang="en-US" sz="6000" dirty="0">
                <a:solidFill>
                  <a:schemeClr val="accent1"/>
                </a:solidFill>
                <a:latin typeface="Meiryo" panose="020B0604030504040204" pitchFamily="34" charset="-128"/>
                <a:ea typeface="Meiryo" panose="020B0604030504040204" pitchFamily="34" charset="-128"/>
              </a:rPr>
              <a:t>を</a:t>
            </a:r>
            <a:endParaRPr lang="en-US" sz="6000" dirty="0" smtClean="0">
              <a:solidFill>
                <a:schemeClr val="accent1"/>
              </a:solidFill>
              <a:latin typeface="Meiryo" panose="020B0604030504040204" pitchFamily="34" charset="-128"/>
              <a:ea typeface="Meiryo" panose="020B0604030504040204" pitchFamily="34" charset="-128"/>
            </a:endParaRPr>
          </a:p>
          <a:p>
            <a:pPr marL="0" marR="0" lvl="0" indent="0" algn="l" rtl="0">
              <a:spcBef>
                <a:spcPts val="0"/>
              </a:spcBef>
              <a:buClr>
                <a:schemeClr val="accent1"/>
              </a:buClr>
              <a:buSzPct val="25000"/>
              <a:buFont typeface="Noto Sans Symbols"/>
              <a:buNone/>
            </a:pPr>
            <a:r>
              <a:rPr lang="ja-JP" altLang="en-US" sz="6000" dirty="0" smtClean="0">
                <a:solidFill>
                  <a:schemeClr val="accent1"/>
                </a:solidFill>
                <a:latin typeface="Meiryo" panose="020B0604030504040204" pitchFamily="34" charset="-128"/>
                <a:ea typeface="Meiryo" panose="020B0604030504040204" pitchFamily="34" charset="-128"/>
              </a:rPr>
              <a:t>より</a:t>
            </a:r>
            <a:r>
              <a:rPr lang="en-US" sz="6000" dirty="0" err="1" smtClean="0">
                <a:solidFill>
                  <a:schemeClr val="accent1"/>
                </a:solidFill>
                <a:latin typeface="Meiryo" panose="020B0604030504040204" pitchFamily="34" charset="-128"/>
                <a:ea typeface="Meiryo" panose="020B0604030504040204" pitchFamily="34" charset="-128"/>
              </a:rPr>
              <a:t>単純</a:t>
            </a:r>
            <a:r>
              <a:rPr lang="ja-JP" altLang="en-US" sz="6000" dirty="0" smtClean="0">
                <a:solidFill>
                  <a:schemeClr val="accent1"/>
                </a:solidFill>
                <a:latin typeface="Meiryo" panose="020B0604030504040204" pitchFamily="34" charset="-128"/>
                <a:ea typeface="Meiryo" panose="020B0604030504040204" pitchFamily="34" charset="-128"/>
              </a:rPr>
              <a:t>なもの</a:t>
            </a:r>
            <a:r>
              <a:rPr lang="en-US" sz="6000" dirty="0" smtClean="0">
                <a:solidFill>
                  <a:schemeClr val="accent1"/>
                </a:solidFill>
                <a:latin typeface="Meiryo" panose="020B0604030504040204" pitchFamily="34" charset="-128"/>
                <a:ea typeface="Meiryo" panose="020B0604030504040204" pitchFamily="34" charset="-128"/>
              </a:rPr>
              <a:t>へ</a:t>
            </a:r>
            <a:endParaRPr lang="en-US" sz="6000" dirty="0">
              <a:solidFill>
                <a:schemeClr val="accent1"/>
              </a:solidFill>
              <a:latin typeface="Meiryo" panose="020B0604030504040204" pitchFamily="34" charset="-128"/>
              <a:ea typeface="Meiryo" panose="020B0604030504040204" pitchFamily="34" charset="-128"/>
            </a:endParaRPr>
          </a:p>
        </p:txBody>
      </p:sp>
    </p:spTree>
  </p:cSld>
  <p:clrMapOvr>
    <a:masterClrMapping/>
  </p:clrMapOvr>
</p:sld>
</file>

<file path=ppt/theme/theme1.xml><?xml version="1.0" encoding="utf-8"?>
<a:theme xmlns:a="http://schemas.openxmlformats.org/drawingml/2006/main" name="Advantage">
  <a:themeElements>
    <a:clrScheme name="Elemental">
      <a:dk1>
        <a:srgbClr val="000000"/>
      </a:dk1>
      <a:lt1>
        <a:srgbClr val="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1497</TotalTime>
  <Words>773</Words>
  <Application>Microsoft Office PowerPoint</Application>
  <PresentationFormat>On-screen Show (4:3)</PresentationFormat>
  <Paragraphs>197</Paragraphs>
  <Slides>30</Slides>
  <Notes>30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Times New Roman</vt:lpstr>
      <vt:lpstr>Gill Sans</vt:lpstr>
      <vt:lpstr>Meiryo</vt:lpstr>
      <vt:lpstr>Rockwell</vt:lpstr>
      <vt:lpstr>Helvetica Neue</vt:lpstr>
      <vt:lpstr>Arial</vt:lpstr>
      <vt:lpstr>Noto Sans Symbols</vt:lpstr>
      <vt:lpstr>Calibri</vt:lpstr>
      <vt:lpstr>Merriweather</vt:lpstr>
      <vt:lpstr>Advantage</vt:lpstr>
      <vt:lpstr>QFT の アートと科学  </vt:lpstr>
      <vt:lpstr>PowerPoint Presentation</vt:lpstr>
      <vt:lpstr>PowerPoint Presentation</vt:lpstr>
      <vt:lpstr>QFT :  　科学であるとともにアートでもある </vt:lpstr>
      <vt:lpstr>QFT : 科学であるとともにアートでもある </vt:lpstr>
      <vt:lpstr>QFTのアート的側面における ５ステップ</vt:lpstr>
      <vt:lpstr>さまざまな指導目的 </vt:lpstr>
      <vt:lpstr>QFTのアート的側面における ５ステップ</vt:lpstr>
      <vt:lpstr> </vt:lpstr>
      <vt:lpstr>PowerPoint Presentation</vt:lpstr>
      <vt:lpstr>PowerPoint Presentation</vt:lpstr>
      <vt:lpstr>見直した質問の焦点:</vt:lpstr>
      <vt:lpstr> </vt:lpstr>
      <vt:lpstr>初期の質問の焦点:</vt:lpstr>
      <vt:lpstr>見直した後の質問の焦点:</vt:lpstr>
      <vt:lpstr>質問の焦点</vt:lpstr>
      <vt:lpstr>生徒の質問 </vt:lpstr>
      <vt:lpstr>QFTのアート的側面における ５ステップ</vt:lpstr>
      <vt:lpstr>優先順位づけの指示</vt:lpstr>
      <vt:lpstr>優先順位づけの指示 </vt:lpstr>
      <vt:lpstr>優先順位づけの質問の種類</vt:lpstr>
      <vt:lpstr>優先順位づけから振り返りへ</vt:lpstr>
      <vt:lpstr>QFTのアート的側面における ５ステップ</vt:lpstr>
      <vt:lpstr>振り返りの質問の例</vt:lpstr>
      <vt:lpstr>QFTのアート的側面における ５ステップ</vt:lpstr>
      <vt:lpstr>ファシリテーションの4原則</vt:lpstr>
      <vt:lpstr> </vt:lpstr>
      <vt:lpstr>役に立つファシリテーションのコツ</vt:lpstr>
      <vt:lpstr> </vt:lpstr>
      <vt:lpstr>振り返り</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「質問づくり」の アートと科学</dc:title>
  <dc:creator>Kei Ouchi</dc:creator>
  <cp:lastModifiedBy>Andrew Minigan</cp:lastModifiedBy>
  <cp:revision>25</cp:revision>
  <dcterms:modified xsi:type="dcterms:W3CDTF">2017-05-11T15:57:37Z</dcterms:modified>
</cp:coreProperties>
</file>