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0" r:id="rId2"/>
    <p:sldMasterId id="2147483711" r:id="rId3"/>
    <p:sldMasterId id="2147483712" r:id="rId4"/>
    <p:sldMasterId id="2147483713" r:id="rId5"/>
  </p:sldMasterIdLst>
  <p:notesMasterIdLst>
    <p:notesMasterId r:id="rId8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333"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34" r:id="rId77"/>
    <p:sldId id="335" r:id="rId78"/>
    <p:sldId id="327" r:id="rId79"/>
    <p:sldId id="328" r:id="rId80"/>
    <p:sldId id="329" r:id="rId81"/>
    <p:sldId id="330" r:id="rId82"/>
    <p:sldId id="331" r:id="rId83"/>
    <p:sldId id="332" r:id="rId84"/>
  </p:sldIdLst>
  <p:sldSz cx="9144000" cy="6858000" type="screen4x3"/>
  <p:notesSz cx="6858000" cy="9296400"/>
  <p:embeddedFontLst>
    <p:embeddedFont>
      <p:font typeface="Merriweather Sans" panose="020B0604020202020204" charset="0"/>
      <p:italic r:id="rId86"/>
      <p:boldItalic r:id="rId87"/>
    </p:embeddedFont>
    <p:embeddedFont>
      <p:font typeface="Meiryo" panose="020B0604020202020204" charset="-128"/>
      <p:regular r:id="rId88"/>
      <p:bold r:id="rId89"/>
      <p:italic r:id="rId90"/>
      <p:boldItalic r:id="rId91"/>
    </p:embeddedFont>
    <p:embeddedFont>
      <p:font typeface="Rockwell" panose="02060603020205020403" pitchFamily="18" charset="0"/>
      <p:regular r:id="rId92"/>
      <p:bold r:id="rId93"/>
      <p:italic r:id="rId94"/>
      <p:boldItalic r:id="rId95"/>
    </p:embeddedFont>
    <p:embeddedFont>
      <p:font typeface="Gill Sans" panose="020B0604020202020204" charset="0"/>
      <p:regular r:id="rId96"/>
      <p:bold r:id="rId97"/>
    </p:embeddedFont>
    <p:embeddedFont>
      <p:font typeface="Calibri" panose="020F050202020403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 wang" initials="" lastIdx="2" clrIdx="0"/>
  <p:cmAuthor id="1" name="Tomoko Ouchi" initials="" lastIdx="36" clrIdx="1"/>
  <p:cmAuthor id="2" name="Sato Ken-ichi" initials="" lastIdx="25" clrIdx="2"/>
  <p:cmAuthor id="3" name="Kimie Hirano" initials="" lastIdx="2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8097" autoAdjust="0"/>
  </p:normalViewPr>
  <p:slideViewPr>
    <p:cSldViewPr snapToGrid="0">
      <p:cViewPr varScale="1">
        <p:scale>
          <a:sx n="58" d="100"/>
          <a:sy n="58" d="100"/>
        </p:scale>
        <p:origin x="162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4.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font" Target="fonts/font2.fntdata"/><Relationship Id="rId102"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15.fntdata"/><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2.fntdata"/><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66434"/>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66434"/>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38262" y="1162050"/>
            <a:ext cx="4181475" cy="31368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73892"/>
            <a:ext cx="5486399" cy="3660457"/>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2971799" cy="466433"/>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100419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604" name="Shape 60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40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8" name="Shape 678"/>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79" name="Shape 679"/>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2390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5" name="Shape 685"/>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86" name="Shape 686"/>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51008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693" name="Shape 693"/>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46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98" name="Shape 698"/>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99" name="Shape 699"/>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41230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6" name="Shape 706"/>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07" name="Shape 707"/>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88922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14" name="Shape 71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021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20" name="Shape 72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8284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8" name="Shape 728"/>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29" name="Shape 729"/>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5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35" name="Shape 73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4298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41" name="Shape 741"/>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42" name="Shape 742"/>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61307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dirty="0"/>
          </a:p>
        </p:txBody>
      </p:sp>
      <p:sp>
        <p:nvSpPr>
          <p:cNvPr id="614" name="Shape 61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93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48" name="Shape 74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95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54" name="Shape 75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058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60" name="Shape 76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62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66" name="Shape 766"/>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67" name="Shape 767"/>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7617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73" name="Shape 773"/>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93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79" name="Shape 779"/>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05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85" name="Shape 78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561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798" name="Shape 79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3344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11" name="Shape 811"/>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2" name="Shape 812"/>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58421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25" name="Shape 82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31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620" name="Shape 62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049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Shape 830"/>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31" name="Shape 831"/>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904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37" name="Shape 837"/>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38" name="Shape 838"/>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091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44" name="Shape 84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6911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614" name="Shape 61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377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56" name="Shape 85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870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62" name="Shape 86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35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Shape 86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68" name="Shape 86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6318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78" name="Shape 87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858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4" name="Shape 884"/>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85" name="Shape 885"/>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96409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897" name="Shape 897"/>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84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dirty="0"/>
          </a:p>
        </p:txBody>
      </p:sp>
      <p:sp>
        <p:nvSpPr>
          <p:cNvPr id="625" name="Shape 625"/>
          <p:cNvSpPr>
            <a:spLocks noGrp="1" noRot="1" noChangeAspect="1"/>
          </p:cNvSpPr>
          <p:nvPr>
            <p:ph type="sldImg" idx="2"/>
          </p:nvPr>
        </p:nvSpPr>
        <p:spPr>
          <a:xfrm>
            <a:off x="1338262" y="1162050"/>
            <a:ext cx="4181475" cy="31368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043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12" name="Shape 91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1006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1" name="Shape 921"/>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22" name="Shape 922"/>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49228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30" name="Shape 93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6521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37" name="Shape 937"/>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993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43" name="Shape 943"/>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633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49" name="Shape 949"/>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469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55" name="Shape 95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762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62" name="Shape 96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1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69" name="Shape 969"/>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609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5" name="Shape 975"/>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76" name="Shape 976"/>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55168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85799" y="4415789"/>
            <a:ext cx="5486400" cy="4183500"/>
          </a:xfrm>
          <a:prstGeom prst="rect">
            <a:avLst/>
          </a:prstGeom>
        </p:spPr>
        <p:txBody>
          <a:bodyPr lIns="91425" tIns="91425" rIns="91425" bIns="91425" anchor="t" anchorCtr="0">
            <a:noAutofit/>
          </a:bodyPr>
          <a:lstStyle/>
          <a:p>
            <a:pPr lvl="0" rtl="0">
              <a:spcBef>
                <a:spcPts val="0"/>
              </a:spcBef>
              <a:buNone/>
            </a:pPr>
            <a:endParaRPr dirty="0"/>
          </a:p>
        </p:txBody>
      </p:sp>
      <p:sp>
        <p:nvSpPr>
          <p:cNvPr id="632" name="Shape 63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7055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82" name="Shape 98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1283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988" name="Shape 98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155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lang="en-US" dirty="0"/>
          </a:p>
        </p:txBody>
      </p:sp>
      <p:sp>
        <p:nvSpPr>
          <p:cNvPr id="996" name="Shape 99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224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02" name="Shape 100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7422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08" name="Shape 100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509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15" name="Shape 101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489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21" name="Shape 1021"/>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9879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7" name="Shape 1027"/>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028" name="Shape 1028"/>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4320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35" name="Shape 1035"/>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058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Shape 1040"/>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41" name="Shape 1041"/>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64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638" name="Shape 63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82671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Shape 1046"/>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47" name="Shape 1047"/>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304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3" name="Shape 1053"/>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54" name="Shape 1054"/>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83385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Shape 1059"/>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60" name="Shape 106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693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66" name="Shape 106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228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72" name="Shape 107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7612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Shape 107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78" name="Shape 107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1691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84" name="Shape 108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210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Shape 1089"/>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90" name="Shape 109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18122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Shape 1095"/>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096" name="Shape 109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5464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112" name="Shape 1112"/>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01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44" name="Shape 644"/>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45" name="Shape 645"/>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11010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118" name="Shape 1118"/>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3978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Shape 112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124" name="Shape 1124"/>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2925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solidFill>
                  <a:prstClr val="black"/>
                </a:solidFill>
                <a:latin typeface="Calibri" panose="020F0502020204030204"/>
              </a: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21694600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solidFill>
                  <a:prstClr val="black"/>
                </a:solidFill>
                <a:latin typeface="Calibri" panose="020F0502020204030204"/>
              </a: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2524872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Shape 1129"/>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130" name="Shape 113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81097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136" name="Shape 113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41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146" name="Shape 1146"/>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7245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Shape 1152"/>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1153" name="Shape 1153"/>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139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61" name="Shape 1161"/>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62" name="Shape 1162"/>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3421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a:spLocks noGrp="1" noRot="1" noChangeAspect="1"/>
          </p:cNvSpPr>
          <p:nvPr>
            <p:ph type="sldImg" idx="2"/>
          </p:nvPr>
        </p:nvSpPr>
        <p:spPr>
          <a:xfrm>
            <a:off x="13382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68" name="Shape 1168"/>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169" name="Shape 1169"/>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86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685800" y="4473892"/>
            <a:ext cx="5486399" cy="3660457"/>
          </a:xfrm>
          <a:prstGeom prst="rect">
            <a:avLst/>
          </a:prstGeom>
        </p:spPr>
        <p:txBody>
          <a:bodyPr lIns="91425" tIns="91425" rIns="91425" bIns="91425" anchor="t" anchorCtr="0">
            <a:noAutofit/>
          </a:bodyPr>
          <a:lstStyle/>
          <a:p>
            <a:pPr lvl="0">
              <a:spcBef>
                <a:spcPts val="0"/>
              </a:spcBef>
              <a:buNone/>
            </a:pPr>
            <a:endParaRPr/>
          </a:p>
        </p:txBody>
      </p:sp>
      <p:sp>
        <p:nvSpPr>
          <p:cNvPr id="654" name="Shape 654"/>
          <p:cNvSpPr>
            <a:spLocks noGrp="1" noRot="1" noChangeAspect="1"/>
          </p:cNvSpPr>
          <p:nvPr>
            <p:ph type="sldImg" idx="2"/>
          </p:nvPr>
        </p:nvSpPr>
        <p:spPr>
          <a:xfrm>
            <a:off x="1338262" y="1162050"/>
            <a:ext cx="4181475" cy="31368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429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1338262" y="1162050"/>
            <a:ext cx="4181475" cy="31368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1" name="Shape 671"/>
          <p:cNvSpPr txBox="1">
            <a:spLocks noGrp="1"/>
          </p:cNvSpPr>
          <p:nvPr>
            <p:ph type="body" idx="1"/>
          </p:nvPr>
        </p:nvSpPr>
        <p:spPr>
          <a:xfrm>
            <a:off x="685800" y="4473892"/>
            <a:ext cx="5486399" cy="36604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72" name="Shape 672"/>
          <p:cNvSpPr txBox="1">
            <a:spLocks noGrp="1"/>
          </p:cNvSpPr>
          <p:nvPr>
            <p:ph type="sldNum" idx="12"/>
          </p:nvPr>
        </p:nvSpPr>
        <p:spPr>
          <a:xfrm>
            <a:off x="3884612" y="8829967"/>
            <a:ext cx="2971799" cy="46643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74211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28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buClr>
                <a:srgbClr val="9FC3E3"/>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3pPr>
            <a:lvl4pPr marL="1371600" marR="0" lvl="3" indent="0" algn="ctr" rtl="0">
              <a:spcBef>
                <a:spcPts val="600"/>
              </a:spcBef>
              <a:buClr>
                <a:srgbClr val="9FC3E3"/>
              </a:buClr>
              <a:buFont typeface="Noto Sans Symbols"/>
              <a:buNone/>
              <a:defRPr sz="1800" b="0" i="0" u="none" strike="noStrike" cap="none">
                <a:solidFill>
                  <a:srgbClr val="888888"/>
                </a:solidFill>
                <a:latin typeface="Rockwell"/>
                <a:ea typeface="Rockwell"/>
                <a:cs typeface="Rockwell"/>
                <a:sym typeface="Rockwell"/>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18" name="Shape 18"/>
          <p:cNvSpPr txBox="1">
            <a:spLocks noGrp="1"/>
          </p:cNvSpPr>
          <p:nvPr>
            <p:ph type="dt" idx="10"/>
          </p:nvPr>
        </p:nvSpPr>
        <p:spPr>
          <a:xfrm>
            <a:off x="4800600" y="6425639"/>
            <a:ext cx="123264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9" name="Shape 19"/>
          <p:cNvSpPr txBox="1">
            <a:spLocks noGrp="1"/>
          </p:cNvSpPr>
          <p:nvPr>
            <p:ph type="ftr" idx="11"/>
          </p:nvPr>
        </p:nvSpPr>
        <p:spPr>
          <a:xfrm>
            <a:off x="6311153" y="6425639"/>
            <a:ext cx="2617694"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0" name="Shape 20"/>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21" name="Shape 21"/>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22" name="Shape 22"/>
          <p:cNvSpPr/>
          <p:nvPr/>
        </p:nvSpPr>
        <p:spPr>
          <a:xfrm>
            <a:off x="4624387" y="237744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23" name="Shape 23"/>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5400" b="1" i="0" u="none" strike="noStrike" cap="none">
                <a:solidFill>
                  <a:srgbClr val="9FC3E3"/>
                </a:solidFill>
                <a:latin typeface="Rockwell"/>
                <a:ea typeface="Rockwell"/>
                <a:cs typeface="Rockwell"/>
                <a:sym typeface="Rockwell"/>
              </a:rPr>
              <a:t>+</a:t>
            </a:r>
          </a:p>
        </p:txBody>
      </p:sp>
      <p:sp>
        <p:nvSpPr>
          <p:cNvPr id="24" name="Shape 24"/>
          <p:cNvSpPr/>
          <p:nvPr/>
        </p:nvSpPr>
        <p:spPr>
          <a:xfrm>
            <a:off x="4624387" y="228600"/>
            <a:ext cx="2057400" cy="2039112"/>
          </a:xfrm>
          <a:prstGeom prst="rect">
            <a:avLst/>
          </a:prstGeom>
          <a:solidFill>
            <a:schemeClr val="accent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25" name="Shape 25"/>
          <p:cNvSpPr/>
          <p:nvPr/>
        </p:nvSpPr>
        <p:spPr>
          <a:xfrm>
            <a:off x="6802438" y="2377440"/>
            <a:ext cx="2057400" cy="2039112"/>
          </a:xfrm>
          <a:prstGeom prst="rect">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Shape 101"/>
        <p:cNvGrpSpPr/>
        <p:nvPr/>
      </p:nvGrpSpPr>
      <p:grpSpPr>
        <a:xfrm>
          <a:off x="0" y="0"/>
          <a:ext cx="0" cy="0"/>
          <a:chOff x="0" y="0"/>
          <a:chExt cx="0" cy="0"/>
        </a:xfrm>
      </p:grpSpPr>
      <p:sp>
        <p:nvSpPr>
          <p:cNvPr id="102" name="Shape 10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103" name="Shape 103"/>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a:off x="498516" y="1985963"/>
            <a:ext cx="7569156"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05" name="Shape 105"/>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06" name="Shape 106"/>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07" name="Shape 107"/>
          <p:cNvSpPr txBox="1">
            <a:spLocks noGrp="1"/>
          </p:cNvSpPr>
          <p:nvPr>
            <p:ph type="body" idx="2"/>
          </p:nvPr>
        </p:nvSpPr>
        <p:spPr>
          <a:xfrm>
            <a:off x="498516" y="4164964"/>
            <a:ext cx="7569156"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08" name="Shape 108"/>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09" name="Shape 109"/>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 Content">
    <p:spTree>
      <p:nvGrpSpPr>
        <p:cNvPr id="1" name="Shape 110"/>
        <p:cNvGrpSpPr/>
        <p:nvPr/>
      </p:nvGrpSpPr>
      <p:grpSpPr>
        <a:xfrm>
          <a:off x="0" y="0"/>
          <a:ext cx="0" cy="0"/>
          <a:chOff x="0" y="0"/>
          <a:chExt cx="0" cy="0"/>
        </a:xfrm>
      </p:grpSpPr>
      <p:sp>
        <p:nvSpPr>
          <p:cNvPr id="111" name="Shape 111"/>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12" name="Shape 11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113" name="Shape 113"/>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4" name="Shape 114"/>
          <p:cNvSpPr txBox="1">
            <a:spLocks noGrp="1"/>
          </p:cNvSpPr>
          <p:nvPr>
            <p:ph type="body" idx="1"/>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15" name="Shape 115"/>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16" name="Shape 116"/>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17" name="Shape 117"/>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118" name="Shape 118"/>
          <p:cNvSpPr txBox="1">
            <a:spLocks noGrp="1"/>
          </p:cNvSpPr>
          <p:nvPr>
            <p:ph type="body" idx="2"/>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19" name="Shape 119"/>
          <p:cNvSpPr txBox="1">
            <a:spLocks noGrp="1"/>
          </p:cNvSpPr>
          <p:nvPr>
            <p:ph type="body" idx="3"/>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 Content">
    <p:spTree>
      <p:nvGrpSpPr>
        <p:cNvPr id="1" name="Shape 120"/>
        <p:cNvGrpSpPr/>
        <p:nvPr/>
      </p:nvGrpSpPr>
      <p:grpSpPr>
        <a:xfrm>
          <a:off x="0" y="0"/>
          <a:ext cx="0" cy="0"/>
          <a:chOff x="0" y="0"/>
          <a:chExt cx="0" cy="0"/>
        </a:xfrm>
      </p:grpSpPr>
      <p:sp>
        <p:nvSpPr>
          <p:cNvPr id="121" name="Shape 121"/>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22" name="Shape 12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123" name="Shape 123"/>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4" name="Shape 124"/>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25" name="Shape 125"/>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26" name="Shape 126"/>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127" name="Shape 127"/>
          <p:cNvSpPr txBox="1">
            <a:spLocks noGrp="1"/>
          </p:cNvSpPr>
          <p:nvPr>
            <p:ph type="body" idx="1"/>
          </p:nvPr>
        </p:nvSpPr>
        <p:spPr>
          <a:xfrm>
            <a:off x="502920" y="1985963"/>
            <a:ext cx="3657413"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8" name="Shape 128"/>
          <p:cNvSpPr txBox="1">
            <a:spLocks noGrp="1"/>
          </p:cNvSpPr>
          <p:nvPr>
            <p:ph type="body" idx="2"/>
          </p:nvPr>
        </p:nvSpPr>
        <p:spPr>
          <a:xfrm>
            <a:off x="502920" y="4164964"/>
            <a:ext cx="3657413"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9" name="Shape 129"/>
          <p:cNvSpPr txBox="1">
            <a:spLocks noGrp="1"/>
          </p:cNvSpPr>
          <p:nvPr>
            <p:ph type="body" idx="3"/>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30" name="Shape 130"/>
          <p:cNvSpPr txBox="1">
            <a:spLocks noGrp="1"/>
          </p:cNvSpPr>
          <p:nvPr>
            <p:ph type="body" idx="4"/>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131"/>
        <p:cNvGrpSpPr/>
        <p:nvPr/>
      </p:nvGrpSpPr>
      <p:grpSpPr>
        <a:xfrm>
          <a:off x="0" y="0"/>
          <a:ext cx="0" cy="0"/>
          <a:chOff x="0" y="0"/>
          <a:chExt cx="0" cy="0"/>
        </a:xfrm>
      </p:grpSpPr>
      <p:sp>
        <p:nvSpPr>
          <p:cNvPr id="132" name="Shape 132"/>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33" name="Shape 133"/>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134" name="Shape 134"/>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5" name="Shape 135"/>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6" name="Shape 136"/>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7" name="Shape 137"/>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8"/>
        <p:cNvGrpSpPr/>
        <p:nvPr/>
      </p:nvGrpSpPr>
      <p:grpSpPr>
        <a:xfrm>
          <a:off x="0" y="0"/>
          <a:ext cx="0" cy="0"/>
          <a:chOff x="0" y="0"/>
          <a:chExt cx="0" cy="0"/>
        </a:xfrm>
      </p:grpSpPr>
      <p:sp>
        <p:nvSpPr>
          <p:cNvPr id="139" name="Shape 139"/>
          <p:cNvSpPr/>
          <p:nvPr/>
        </p:nvSpPr>
        <p:spPr>
          <a:xfrm>
            <a:off x="282575" y="228600"/>
            <a:ext cx="3451225"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40" name="Shape 140"/>
          <p:cNvSpPr txBox="1">
            <a:spLocks noGrp="1"/>
          </p:cNvSpPr>
          <p:nvPr>
            <p:ph type="title"/>
          </p:nvPr>
        </p:nvSpPr>
        <p:spPr>
          <a:xfrm>
            <a:off x="380555" y="2571750"/>
            <a:ext cx="3255264"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26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1" name="Shape 141"/>
          <p:cNvSpPr txBox="1">
            <a:spLocks noGrp="1"/>
          </p:cNvSpPr>
          <p:nvPr>
            <p:ph type="body" idx="1"/>
          </p:nvPr>
        </p:nvSpPr>
        <p:spPr>
          <a:xfrm>
            <a:off x="4168775" y="273050"/>
            <a:ext cx="4597398" cy="5853112"/>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39700" algn="l" rtl="0">
              <a:spcBef>
                <a:spcPts val="400"/>
              </a:spcBef>
              <a:buClr>
                <a:srgbClr val="9FC3E3"/>
              </a:buClr>
              <a:buSzPct val="75000"/>
              <a:buFont typeface="Noto Sans Symbols"/>
              <a:buChar char="■"/>
              <a:defRPr sz="2000" b="0" i="0" u="none" strike="noStrike" cap="none">
                <a:solidFill>
                  <a:srgbClr val="595959"/>
                </a:solidFill>
                <a:latin typeface="Rockwell"/>
                <a:ea typeface="Rockwell"/>
                <a:cs typeface="Rockwell"/>
                <a:sym typeface="Rockwell"/>
              </a:defRPr>
            </a:lvl6pPr>
            <a:lvl7pPr marL="1603375" marR="0" lvl="6" indent="-136525"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7pPr>
            <a:lvl8pPr marL="1830388" marR="0" lvl="7" indent="-134938" algn="l" rtl="0">
              <a:spcBef>
                <a:spcPts val="400"/>
              </a:spcBef>
              <a:buClr>
                <a:srgbClr val="9FC3E3"/>
              </a:buClr>
              <a:buSzPct val="75000"/>
              <a:buFont typeface="Noto Sans Symbols"/>
              <a:buChar char="■"/>
              <a:defRPr sz="2000" b="0" i="0" u="none" strike="noStrike" cap="none">
                <a:solidFill>
                  <a:srgbClr val="595959"/>
                </a:solidFill>
                <a:latin typeface="Rockwell"/>
                <a:ea typeface="Rockwell"/>
                <a:cs typeface="Rockwell"/>
                <a:sym typeface="Rockwell"/>
              </a:defRPr>
            </a:lvl8pPr>
            <a:lvl9pPr marL="2057400" marR="0" lvl="8" indent="-133350"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9pPr>
          </a:lstStyle>
          <a:p>
            <a:endParaRPr/>
          </a:p>
        </p:txBody>
      </p:sp>
      <p:sp>
        <p:nvSpPr>
          <p:cNvPr id="142" name="Shape 142"/>
          <p:cNvSpPr txBox="1">
            <a:spLocks noGrp="1"/>
          </p:cNvSpPr>
          <p:nvPr>
            <p:ph type="body" idx="2"/>
          </p:nvPr>
        </p:nvSpPr>
        <p:spPr>
          <a:xfrm>
            <a:off x="381092" y="3733800"/>
            <a:ext cx="3255264"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43" name="Shape 143"/>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44" name="Shape 144"/>
          <p:cNvSpPr txBox="1">
            <a:spLocks noGrp="1"/>
          </p:cNvSpPr>
          <p:nvPr>
            <p:ph type="ftr" idx="11"/>
          </p:nvPr>
        </p:nvSpPr>
        <p:spPr>
          <a:xfrm>
            <a:off x="3859305" y="6423585"/>
            <a:ext cx="331694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45" name="Shape 145"/>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5400" b="1" i="0" u="none" strike="noStrike" cap="none">
                <a:solidFill>
                  <a:srgbClr val="9FC3E3"/>
                </a:solidFill>
                <a:latin typeface="Rockwell"/>
                <a:ea typeface="Rockwell"/>
                <a:cs typeface="Rockwell"/>
                <a:sym typeface="Rockwell"/>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146"/>
        <p:cNvGrpSpPr/>
        <p:nvPr/>
      </p:nvGrpSpPr>
      <p:grpSpPr>
        <a:xfrm>
          <a:off x="0" y="0"/>
          <a:ext cx="0" cy="0"/>
          <a:chOff x="0" y="0"/>
          <a:chExt cx="0" cy="0"/>
        </a:xfrm>
      </p:grpSpPr>
      <p:sp>
        <p:nvSpPr>
          <p:cNvPr id="147" name="Shape 147"/>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48" name="Shape 148"/>
          <p:cNvSpPr txBox="1">
            <a:spLocks noGrp="1"/>
          </p:cNvSpPr>
          <p:nvPr>
            <p:ph type="title"/>
          </p:nvPr>
        </p:nvSpPr>
        <p:spPr>
          <a:xfrm>
            <a:off x="4169403" y="3124200"/>
            <a:ext cx="3898272" cy="87153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2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a:spLocks noGrp="1"/>
          </p:cNvSpPr>
          <p:nvPr>
            <p:ph type="pic" idx="2"/>
          </p:nvPr>
        </p:nvSpPr>
        <p:spPr>
          <a:xfrm>
            <a:off x="277906" y="228600"/>
            <a:ext cx="3460657" cy="6345238"/>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50" name="Shape 150"/>
          <p:cNvSpPr txBox="1">
            <a:spLocks noGrp="1"/>
          </p:cNvSpPr>
          <p:nvPr>
            <p:ph type="body" idx="1"/>
          </p:nvPr>
        </p:nvSpPr>
        <p:spPr>
          <a:xfrm>
            <a:off x="4169403" y="3995737"/>
            <a:ext cx="3898272" cy="2147887"/>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51" name="Shape 151"/>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52" name="Shape 152"/>
          <p:cNvSpPr txBox="1">
            <a:spLocks noGrp="1"/>
          </p:cNvSpPr>
          <p:nvPr>
            <p:ph type="ftr" idx="11"/>
          </p:nvPr>
        </p:nvSpPr>
        <p:spPr>
          <a:xfrm>
            <a:off x="4191000" y="642358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53" name="Shape 153"/>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154" name="Shape 154"/>
          <p:cNvSpPr txBox="1"/>
          <p:nvPr/>
        </p:nvSpPr>
        <p:spPr>
          <a:xfrm>
            <a:off x="3990110" y="3370730"/>
            <a:ext cx="220567" cy="3693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2400" b="1" i="0" u="none" strike="noStrike" cap="none">
                <a:solidFill>
                  <a:srgbClr val="9FC3E3"/>
                </a:solidFill>
                <a:latin typeface="Rockwell"/>
                <a:ea typeface="Rockwell"/>
                <a:cs typeface="Rockwell"/>
                <a:sym typeface="Rockwe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155"/>
        <p:cNvGrpSpPr/>
        <p:nvPr/>
      </p:nvGrpSpPr>
      <p:grpSpPr>
        <a:xfrm>
          <a:off x="0" y="0"/>
          <a:ext cx="0" cy="0"/>
          <a:chOff x="0" y="0"/>
          <a:chExt cx="0" cy="0"/>
        </a:xfrm>
      </p:grpSpPr>
      <p:sp>
        <p:nvSpPr>
          <p:cNvPr id="156" name="Shape 156"/>
          <p:cNvSpPr/>
          <p:nvPr/>
        </p:nvSpPr>
        <p:spPr>
          <a:xfrm>
            <a:off x="282573" y="228600"/>
            <a:ext cx="6387167"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57" name="Shape 157"/>
          <p:cNvSpPr txBox="1">
            <a:spLocks noGrp="1"/>
          </p:cNvSpPr>
          <p:nvPr>
            <p:ph type="title"/>
          </p:nvPr>
        </p:nvSpPr>
        <p:spPr>
          <a:xfrm>
            <a:off x="380554" y="2571750"/>
            <a:ext cx="6181611"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26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8" name="Shape 158"/>
          <p:cNvSpPr txBox="1">
            <a:spLocks noGrp="1"/>
          </p:cNvSpPr>
          <p:nvPr>
            <p:ph type="body" idx="1"/>
          </p:nvPr>
        </p:nvSpPr>
        <p:spPr>
          <a:xfrm>
            <a:off x="381093" y="3733800"/>
            <a:ext cx="6179565"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59" name="Shape 159"/>
          <p:cNvSpPr txBox="1">
            <a:spLocks noGrp="1"/>
          </p:cNvSpPr>
          <p:nvPr>
            <p:ph type="dt" idx="10"/>
          </p:nvPr>
        </p:nvSpPr>
        <p:spPr>
          <a:xfrm>
            <a:off x="5212262" y="6235607"/>
            <a:ext cx="134839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60" name="Shape 160"/>
          <p:cNvSpPr txBox="1">
            <a:spLocks noGrp="1"/>
          </p:cNvSpPr>
          <p:nvPr>
            <p:ph type="ftr" idx="11"/>
          </p:nvPr>
        </p:nvSpPr>
        <p:spPr>
          <a:xfrm>
            <a:off x="381094" y="6235607"/>
            <a:ext cx="4648105"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61" name="Shape 161"/>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162" name="Shape 162"/>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5400" b="1" i="0" u="none" strike="noStrike" cap="none">
                <a:solidFill>
                  <a:srgbClr val="9FC3E3"/>
                </a:solidFill>
                <a:latin typeface="Rockwell"/>
                <a:ea typeface="Rockwell"/>
                <a:cs typeface="Rockwell"/>
                <a:sym typeface="Rockwell"/>
              </a:rPr>
              <a:t>+</a:t>
            </a:r>
          </a:p>
        </p:txBody>
      </p:sp>
      <p:sp>
        <p:nvSpPr>
          <p:cNvPr id="163" name="Shape 163"/>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64" name="Shape 164"/>
          <p:cNvSpPr>
            <a:spLocks noGrp="1"/>
          </p:cNvSpPr>
          <p:nvPr>
            <p:ph type="pic" idx="2"/>
          </p:nvPr>
        </p:nvSpPr>
        <p:spPr>
          <a:xfrm>
            <a:off x="6802438" y="237494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65" name="Shape 165"/>
          <p:cNvSpPr>
            <a:spLocks noGrp="1"/>
          </p:cNvSpPr>
          <p:nvPr>
            <p:ph type="pic" idx="3"/>
          </p:nvPr>
        </p:nvSpPr>
        <p:spPr>
          <a:xfrm>
            <a:off x="6802438" y="4535423"/>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Shape 166"/>
        <p:cNvGrpSpPr/>
        <p:nvPr/>
      </p:nvGrpSpPr>
      <p:grpSpPr>
        <a:xfrm>
          <a:off x="0" y="0"/>
          <a:ext cx="0" cy="0"/>
          <a:chOff x="0" y="0"/>
          <a:chExt cx="0" cy="0"/>
        </a:xfrm>
      </p:grpSpPr>
      <p:sp>
        <p:nvSpPr>
          <p:cNvPr id="167" name="Shape 167"/>
          <p:cNvSpPr/>
          <p:nvPr/>
        </p:nvSpPr>
        <p:spPr>
          <a:xfrm>
            <a:off x="282575" y="228600"/>
            <a:ext cx="4235450"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68" name="Shape 168"/>
          <p:cNvSpPr txBox="1">
            <a:spLocks noGrp="1"/>
          </p:cNvSpPr>
          <p:nvPr>
            <p:ph type="title"/>
          </p:nvPr>
        </p:nvSpPr>
        <p:spPr>
          <a:xfrm>
            <a:off x="380554" y="2571750"/>
            <a:ext cx="401663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26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9" name="Shape 169"/>
          <p:cNvSpPr txBox="1">
            <a:spLocks noGrp="1"/>
          </p:cNvSpPr>
          <p:nvPr>
            <p:ph type="body" idx="1"/>
          </p:nvPr>
        </p:nvSpPr>
        <p:spPr>
          <a:xfrm>
            <a:off x="381093" y="3733800"/>
            <a:ext cx="4015304"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70" name="Shape 170"/>
          <p:cNvSpPr txBox="1">
            <a:spLocks noGrp="1"/>
          </p:cNvSpPr>
          <p:nvPr>
            <p:ph type="dt" idx="10"/>
          </p:nvPr>
        </p:nvSpPr>
        <p:spPr>
          <a:xfrm>
            <a:off x="3048000" y="6235607"/>
            <a:ext cx="134839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71" name="Shape 171"/>
          <p:cNvSpPr txBox="1">
            <a:spLocks noGrp="1"/>
          </p:cNvSpPr>
          <p:nvPr>
            <p:ph type="ftr" idx="11"/>
          </p:nvPr>
        </p:nvSpPr>
        <p:spPr>
          <a:xfrm>
            <a:off x="381094" y="6235607"/>
            <a:ext cx="2590704"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72" name="Shape 17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173" name="Shape 173"/>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5400" b="1" i="0" u="none" strike="noStrike" cap="none">
                <a:solidFill>
                  <a:srgbClr val="9FC3E3"/>
                </a:solidFill>
                <a:latin typeface="Rockwell"/>
                <a:ea typeface="Rockwell"/>
                <a:cs typeface="Rockwell"/>
                <a:sym typeface="Rockwell"/>
              </a:rPr>
              <a:t>+</a:t>
            </a:r>
          </a:p>
        </p:txBody>
      </p:sp>
      <p:sp>
        <p:nvSpPr>
          <p:cNvPr id="174" name="Shape 174"/>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75" name="Shape 175"/>
          <p:cNvSpPr/>
          <p:nvPr/>
        </p:nvSpPr>
        <p:spPr>
          <a:xfrm>
            <a:off x="4624387" y="4534726"/>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76" name="Shape 176"/>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7" name="Shape 177"/>
          <p:cNvSpPr>
            <a:spLocks noGrp="1"/>
          </p:cNvSpPr>
          <p:nvPr>
            <p:ph type="pic" idx="3"/>
          </p:nvPr>
        </p:nvSpPr>
        <p:spPr>
          <a:xfrm>
            <a:off x="4624387" y="2381663"/>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8" name="Shape 178"/>
          <p:cNvSpPr>
            <a:spLocks noGrp="1"/>
          </p:cNvSpPr>
          <p:nvPr>
            <p:ph type="pic" idx="4"/>
          </p:nvPr>
        </p:nvSpPr>
        <p:spPr>
          <a:xfrm>
            <a:off x="6803135" y="2381661"/>
            <a:ext cx="2057400" cy="418795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Pictures with Caption, Alt.">
    <p:spTree>
      <p:nvGrpSpPr>
        <p:cNvPr id="1" name="Shape 179"/>
        <p:cNvGrpSpPr/>
        <p:nvPr/>
      </p:nvGrpSpPr>
      <p:grpSpPr>
        <a:xfrm>
          <a:off x="0" y="0"/>
          <a:ext cx="0" cy="0"/>
          <a:chOff x="0" y="0"/>
          <a:chExt cx="0" cy="0"/>
        </a:xfrm>
      </p:grpSpPr>
      <p:sp>
        <p:nvSpPr>
          <p:cNvPr id="180" name="Shape 180"/>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81" name="Shape 181"/>
          <p:cNvSpPr txBox="1">
            <a:spLocks noGrp="1"/>
          </p:cNvSpPr>
          <p:nvPr>
            <p:ph type="title"/>
          </p:nvPr>
        </p:nvSpPr>
        <p:spPr>
          <a:xfrm>
            <a:off x="4953000" y="3124200"/>
            <a:ext cx="3108959" cy="87153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2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2" name="Shape 182"/>
          <p:cNvSpPr>
            <a:spLocks noGrp="1"/>
          </p:cNvSpPr>
          <p:nvPr>
            <p:ph type="pic" idx="2"/>
          </p:nvPr>
        </p:nvSpPr>
        <p:spPr>
          <a:xfrm>
            <a:off x="277905" y="2365248"/>
            <a:ext cx="4240118" cy="4187952"/>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83" name="Shape 183"/>
          <p:cNvSpPr txBox="1">
            <a:spLocks noGrp="1"/>
          </p:cNvSpPr>
          <p:nvPr>
            <p:ph type="body" idx="1"/>
          </p:nvPr>
        </p:nvSpPr>
        <p:spPr>
          <a:xfrm>
            <a:off x="4953000" y="3995737"/>
            <a:ext cx="3108959" cy="2147887"/>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84" name="Shape 184"/>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85" name="Shape 185"/>
          <p:cNvSpPr txBox="1">
            <a:spLocks noGrp="1"/>
          </p:cNvSpPr>
          <p:nvPr>
            <p:ph type="ftr" idx="11"/>
          </p:nvPr>
        </p:nvSpPr>
        <p:spPr>
          <a:xfrm>
            <a:off x="4191000" y="642358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86" name="Shape 186"/>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187" name="Shape 187"/>
          <p:cNvSpPr txBox="1"/>
          <p:nvPr/>
        </p:nvSpPr>
        <p:spPr>
          <a:xfrm>
            <a:off x="4750360" y="3370730"/>
            <a:ext cx="220567" cy="3693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2400" b="1" i="0" u="none" strike="noStrike" cap="none">
                <a:solidFill>
                  <a:srgbClr val="9FC3E3"/>
                </a:solidFill>
                <a:latin typeface="Rockwell"/>
                <a:ea typeface="Rockwell"/>
                <a:cs typeface="Rockwell"/>
                <a:sym typeface="Rockwell"/>
              </a:rPr>
              <a:t>+ </a:t>
            </a:r>
          </a:p>
        </p:txBody>
      </p:sp>
      <p:sp>
        <p:nvSpPr>
          <p:cNvPr id="188" name="Shape 188"/>
          <p:cNvSpPr>
            <a:spLocks noGrp="1"/>
          </p:cNvSpPr>
          <p:nvPr>
            <p:ph type="pic" idx="3"/>
          </p:nvPr>
        </p:nvSpPr>
        <p:spPr>
          <a:xfrm>
            <a:off x="27790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89" name="Shape 189"/>
          <p:cNvSpPr>
            <a:spLocks noGrp="1"/>
          </p:cNvSpPr>
          <p:nvPr>
            <p:ph type="pic" idx="4"/>
          </p:nvPr>
        </p:nvSpPr>
        <p:spPr>
          <a:xfrm>
            <a:off x="246062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Shape 190"/>
        <p:cNvGrpSpPr/>
        <p:nvPr/>
      </p:nvGrpSpPr>
      <p:grpSpPr>
        <a:xfrm>
          <a:off x="0" y="0"/>
          <a:ext cx="0" cy="0"/>
          <a:chOff x="0" y="0"/>
          <a:chExt cx="0" cy="0"/>
        </a:xfrm>
      </p:grpSpPr>
      <p:sp>
        <p:nvSpPr>
          <p:cNvPr id="191" name="Shape 191"/>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192" name="Shape 19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193" name="Shape 193"/>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4" name="Shape 194"/>
          <p:cNvSpPr txBox="1">
            <a:spLocks noGrp="1"/>
          </p:cNvSpPr>
          <p:nvPr>
            <p:ph type="body" idx="1"/>
          </p:nvPr>
        </p:nvSpPr>
        <p:spPr>
          <a:xfrm rot="5400000">
            <a:off x="2204148" y="275525"/>
            <a:ext cx="4144963" cy="7556312"/>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95" name="Shape 195"/>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96" name="Shape 196"/>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97" name="Shape 197"/>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6"/>
        <p:cNvGrpSpPr/>
        <p:nvPr/>
      </p:nvGrpSpPr>
      <p:grpSpPr>
        <a:xfrm>
          <a:off x="0" y="0"/>
          <a:ext cx="0" cy="0"/>
          <a:chOff x="0" y="0"/>
          <a:chExt cx="0" cy="0"/>
        </a:xfrm>
      </p:grpSpPr>
      <p:sp>
        <p:nvSpPr>
          <p:cNvPr id="27" name="Shape 27"/>
          <p:cNvSpPr/>
          <p:nvPr/>
        </p:nvSpPr>
        <p:spPr>
          <a:xfrm>
            <a:off x="8210550" y="282573"/>
            <a:ext cx="642097"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28" name="Shape 28"/>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0" name="Shape 3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1" name="Shape 3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2" name="Shape 3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33" name="Shape 33"/>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34" name="Shape 34"/>
          <p:cNvSpPr/>
          <p:nvPr/>
        </p:nvSpPr>
        <p:spPr>
          <a:xfrm>
            <a:off x="8068235" y="282573"/>
            <a:ext cx="91439" cy="160019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198"/>
        <p:cNvGrpSpPr/>
        <p:nvPr/>
      </p:nvGrpSpPr>
      <p:grpSpPr>
        <a:xfrm>
          <a:off x="0" y="0"/>
          <a:ext cx="0" cy="0"/>
          <a:chOff x="0" y="0"/>
          <a:chExt cx="0" cy="0"/>
        </a:xfrm>
      </p:grpSpPr>
      <p:sp>
        <p:nvSpPr>
          <p:cNvPr id="199" name="Shape 199"/>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200" name="Shape 200"/>
          <p:cNvSpPr txBox="1">
            <a:spLocks noGrp="1"/>
          </p:cNvSpPr>
          <p:nvPr>
            <p:ph type="title"/>
          </p:nvPr>
        </p:nvSpPr>
        <p:spPr>
          <a:xfrm rot="5400000">
            <a:off x="5750719" y="3199793"/>
            <a:ext cx="5171422" cy="681318"/>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1" name="Shape 201"/>
          <p:cNvSpPr txBox="1">
            <a:spLocks noGrp="1"/>
          </p:cNvSpPr>
          <p:nvPr>
            <p:ph type="body" idx="1"/>
          </p:nvPr>
        </p:nvSpPr>
        <p:spPr>
          <a:xfrm rot="5400000">
            <a:off x="1293765" y="122190"/>
            <a:ext cx="5184869" cy="6858000"/>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02" name="Shape 20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03" name="Shape 20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04" name="Shape 20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205" name="Shape 205"/>
          <p:cNvSpPr txBox="1"/>
          <p:nvPr/>
        </p:nvSpPr>
        <p:spPr>
          <a:xfrm rot="-5400000">
            <a:off x="8593110" y="561667"/>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12"/>
        <p:cNvGrpSpPr/>
        <p:nvPr/>
      </p:nvGrpSpPr>
      <p:grpSpPr>
        <a:xfrm>
          <a:off x="0" y="0"/>
          <a:ext cx="0" cy="0"/>
          <a:chOff x="0" y="0"/>
          <a:chExt cx="0" cy="0"/>
        </a:xfrm>
      </p:grpSpPr>
      <p:sp>
        <p:nvSpPr>
          <p:cNvPr id="213" name="Shape 213"/>
          <p:cNvSpPr/>
          <p:nvPr/>
        </p:nvSpPr>
        <p:spPr>
          <a:xfrm>
            <a:off x="8210550" y="282575"/>
            <a:ext cx="641350"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14" name="Shape 214"/>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215" name="Shape 215"/>
          <p:cNvSpPr/>
          <p:nvPr/>
        </p:nvSpPr>
        <p:spPr>
          <a:xfrm>
            <a:off x="8067675" y="282575"/>
            <a:ext cx="92074" cy="160019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16" name="Shape 216"/>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17" name="Shape 217"/>
          <p:cNvSpPr txBox="1">
            <a:spLocks noGrp="1"/>
          </p:cNvSpPr>
          <p:nvPr>
            <p:ph type="body" idx="1"/>
          </p:nvPr>
        </p:nvSpPr>
        <p:spPr>
          <a:xfrm>
            <a:off x="498475" y="1981200"/>
            <a:ext cx="7556500" cy="4144963"/>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18" name="Shape 218"/>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19" name="Shape 219"/>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20" name="Shape 220"/>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ure above Caption">
    <p:spTree>
      <p:nvGrpSpPr>
        <p:cNvPr id="1" name="Shape 221"/>
        <p:cNvGrpSpPr/>
        <p:nvPr/>
      </p:nvGrpSpPr>
      <p:grpSpPr>
        <a:xfrm>
          <a:off x="0" y="0"/>
          <a:ext cx="0" cy="0"/>
          <a:chOff x="0" y="0"/>
          <a:chExt cx="0" cy="0"/>
        </a:xfrm>
      </p:grpSpPr>
      <p:sp>
        <p:nvSpPr>
          <p:cNvPr id="222" name="Shape 222"/>
          <p:cNvSpPr/>
          <p:nvPr/>
        </p:nvSpPr>
        <p:spPr>
          <a:xfrm>
            <a:off x="6802438" y="228600"/>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23" name="Shape 223"/>
          <p:cNvSpPr/>
          <p:nvPr/>
        </p:nvSpPr>
        <p:spPr>
          <a:xfrm>
            <a:off x="6802438" y="2378075"/>
            <a:ext cx="2057400" cy="20383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24" name="Shape 224"/>
          <p:cNvSpPr txBox="1"/>
          <p:nvPr/>
        </p:nvSpPr>
        <p:spPr>
          <a:xfrm>
            <a:off x="327025" y="4632325"/>
            <a:ext cx="220663" cy="36988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2400" b="1" i="0" u="none" strike="noStrike" cap="none">
                <a:solidFill>
                  <a:srgbClr val="A1C4E3"/>
                </a:solidFill>
                <a:latin typeface="Rockwell"/>
                <a:ea typeface="Rockwell"/>
                <a:cs typeface="Rockwell"/>
                <a:sym typeface="Rockwell"/>
              </a:rPr>
              <a:t>+ </a:t>
            </a:r>
          </a:p>
        </p:txBody>
      </p:sp>
      <p:sp>
        <p:nvSpPr>
          <p:cNvPr id="225" name="Shape 225"/>
          <p:cNvSpPr txBox="1">
            <a:spLocks noGrp="1"/>
          </p:cNvSpPr>
          <p:nvPr>
            <p:ph type="title"/>
          </p:nvPr>
        </p:nvSpPr>
        <p:spPr>
          <a:xfrm>
            <a:off x="506504" y="4424082"/>
            <a:ext cx="6191157" cy="83371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26" name="Shape 226"/>
          <p:cNvSpPr>
            <a:spLocks noGrp="1"/>
          </p:cNvSpPr>
          <p:nvPr>
            <p:ph type="pic" idx="2"/>
          </p:nvPr>
        </p:nvSpPr>
        <p:spPr>
          <a:xfrm>
            <a:off x="277905" y="228600"/>
            <a:ext cx="6378388" cy="4187952"/>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227" name="Shape 227"/>
          <p:cNvSpPr txBox="1">
            <a:spLocks noGrp="1"/>
          </p:cNvSpPr>
          <p:nvPr>
            <p:ph type="body" idx="1"/>
          </p:nvPr>
        </p:nvSpPr>
        <p:spPr>
          <a:xfrm>
            <a:off x="506504" y="5257798"/>
            <a:ext cx="6191157" cy="885825"/>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228" name="Shape 228"/>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29" name="Shape 229"/>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30" name="Shape 230"/>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231"/>
        <p:cNvGrpSpPr/>
        <p:nvPr/>
      </p:nvGrpSpPr>
      <p:grpSpPr>
        <a:xfrm>
          <a:off x="0" y="0"/>
          <a:ext cx="0" cy="0"/>
          <a:chOff x="0" y="0"/>
          <a:chExt cx="0" cy="0"/>
        </a:xfrm>
      </p:grpSpPr>
      <p:sp>
        <p:nvSpPr>
          <p:cNvPr id="232" name="Shape 232"/>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33" name="Shape 233"/>
          <p:cNvSpPr txBox="1"/>
          <p:nvPr/>
        </p:nvSpPr>
        <p:spPr>
          <a:xfrm>
            <a:off x="3989387" y="3370262"/>
            <a:ext cx="220662" cy="3698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2400" b="1" i="0" u="none" strike="noStrike" cap="none">
                <a:solidFill>
                  <a:srgbClr val="A1C4E3"/>
                </a:solidFill>
                <a:latin typeface="Rockwell"/>
                <a:ea typeface="Rockwell"/>
                <a:cs typeface="Rockwell"/>
                <a:sym typeface="Rockwell"/>
              </a:rPr>
              <a:t>+ </a:t>
            </a:r>
          </a:p>
        </p:txBody>
      </p:sp>
      <p:sp>
        <p:nvSpPr>
          <p:cNvPr id="234" name="Shape 234"/>
          <p:cNvSpPr txBox="1">
            <a:spLocks noGrp="1"/>
          </p:cNvSpPr>
          <p:nvPr>
            <p:ph type="title"/>
          </p:nvPr>
        </p:nvSpPr>
        <p:spPr>
          <a:xfrm>
            <a:off x="4169403" y="3124200"/>
            <a:ext cx="3898272" cy="8715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35" name="Shape 235"/>
          <p:cNvSpPr>
            <a:spLocks noGrp="1"/>
          </p:cNvSpPr>
          <p:nvPr>
            <p:ph type="pic" idx="2"/>
          </p:nvPr>
        </p:nvSpPr>
        <p:spPr>
          <a:xfrm>
            <a:off x="277906" y="228600"/>
            <a:ext cx="3460657" cy="6345238"/>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236" name="Shape 236"/>
          <p:cNvSpPr txBox="1">
            <a:spLocks noGrp="1"/>
          </p:cNvSpPr>
          <p:nvPr>
            <p:ph type="body" idx="1"/>
          </p:nvPr>
        </p:nvSpPr>
        <p:spPr>
          <a:xfrm>
            <a:off x="4169403" y="3995737"/>
            <a:ext cx="3898272" cy="2147887"/>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237" name="Shape 237"/>
          <p:cNvSpPr txBox="1">
            <a:spLocks noGrp="1"/>
          </p:cNvSpPr>
          <p:nvPr>
            <p:ph type="dt" idx="10"/>
          </p:nvPr>
        </p:nvSpPr>
        <p:spPr>
          <a:xfrm>
            <a:off x="7391400" y="6423025"/>
            <a:ext cx="15366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38" name="Shape 238"/>
          <p:cNvSpPr txBox="1">
            <a:spLocks noGrp="1"/>
          </p:cNvSpPr>
          <p:nvPr>
            <p:ph type="ftr" idx="11"/>
          </p:nvPr>
        </p:nvSpPr>
        <p:spPr>
          <a:xfrm>
            <a:off x="4191000" y="642302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39" name="Shape 239"/>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lank">
    <p:spTree>
      <p:nvGrpSpPr>
        <p:cNvPr id="1" name="Shape 240"/>
        <p:cNvGrpSpPr/>
        <p:nvPr/>
      </p:nvGrpSpPr>
      <p:grpSpPr>
        <a:xfrm>
          <a:off x="0" y="0"/>
          <a:ext cx="0" cy="0"/>
          <a:chOff x="0" y="0"/>
          <a:chExt cx="0" cy="0"/>
        </a:xfrm>
      </p:grpSpPr>
      <p:sp>
        <p:nvSpPr>
          <p:cNvPr id="241" name="Shape 241"/>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42" name="Shape 242"/>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43" name="Shape 243"/>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44" name="Shape 244"/>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5"/>
        <p:cNvGrpSpPr/>
        <p:nvPr/>
      </p:nvGrpSpPr>
      <p:grpSpPr>
        <a:xfrm>
          <a:off x="0" y="0"/>
          <a:ext cx="0" cy="0"/>
          <a:chOff x="0" y="0"/>
          <a:chExt cx="0" cy="0"/>
        </a:xfrm>
      </p:grpSpPr>
      <p:sp>
        <p:nvSpPr>
          <p:cNvPr id="246" name="Shape 246"/>
          <p:cNvSpPr/>
          <p:nvPr/>
        </p:nvSpPr>
        <p:spPr>
          <a:xfrm>
            <a:off x="282575" y="228600"/>
            <a:ext cx="4235450" cy="41878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47" name="Shape 247"/>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48" name="Shape 248"/>
          <p:cNvSpPr/>
          <p:nvPr/>
        </p:nvSpPr>
        <p:spPr>
          <a:xfrm>
            <a:off x="4624387" y="2378075"/>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49" name="Shape 249"/>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250" name="Shape 250"/>
          <p:cNvSpPr/>
          <p:nvPr/>
        </p:nvSpPr>
        <p:spPr>
          <a:xfrm>
            <a:off x="4624387" y="228600"/>
            <a:ext cx="2057400" cy="2038349"/>
          </a:xfrm>
          <a:prstGeom prst="rect">
            <a:avLst/>
          </a:prstGeom>
          <a:solidFill>
            <a:schemeClr val="accent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51" name="Shape 251"/>
          <p:cNvSpPr/>
          <p:nvPr/>
        </p:nvSpPr>
        <p:spPr>
          <a:xfrm>
            <a:off x="6802438" y="2378075"/>
            <a:ext cx="2057400" cy="2038349"/>
          </a:xfrm>
          <a:prstGeom prst="rect">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52" name="Shape 252"/>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8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53" name="Shape 253"/>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spcAft>
                <a:spcPts val="0"/>
              </a:spcAft>
              <a:buClr>
                <a:srgbClr val="A1C4E3"/>
              </a:buClr>
              <a:buFont typeface="Noto Sans Symbols"/>
              <a:buNone/>
              <a:defRPr sz="2800" b="0" i="0" u="none" strike="noStrike" cap="none">
                <a:solidFill>
                  <a:srgbClr val="888888"/>
                </a:solidFill>
                <a:latin typeface="Rockwell"/>
                <a:ea typeface="Rockwell"/>
                <a:cs typeface="Rockwell"/>
                <a:sym typeface="Rockwell"/>
              </a:defRPr>
            </a:lvl2pPr>
            <a:lvl3pPr marL="914400" marR="0" lvl="2" indent="0" algn="ctr" rtl="0">
              <a:spcBef>
                <a:spcPts val="600"/>
              </a:spcBef>
              <a:spcAft>
                <a:spcPts val="0"/>
              </a:spcAft>
              <a:buClr>
                <a:schemeClr val="accent1"/>
              </a:buClr>
              <a:buFont typeface="Noto Sans Symbols"/>
              <a:buNone/>
              <a:defRPr sz="2400" b="0" i="0" u="none" strike="noStrike" cap="none">
                <a:solidFill>
                  <a:srgbClr val="888888"/>
                </a:solidFill>
                <a:latin typeface="Rockwell"/>
                <a:ea typeface="Rockwell"/>
                <a:cs typeface="Rockwell"/>
                <a:sym typeface="Rockwell"/>
              </a:defRPr>
            </a:lvl3pPr>
            <a:lvl4pPr marL="1371600" marR="0" lvl="3" indent="0" algn="ctr" rtl="0">
              <a:spcBef>
                <a:spcPts val="600"/>
              </a:spcBef>
              <a:spcAft>
                <a:spcPts val="0"/>
              </a:spcAft>
              <a:buClr>
                <a:srgbClr val="A1C4E3"/>
              </a:buClr>
              <a:buFont typeface="Noto Sans Symbols"/>
              <a:buNone/>
              <a:defRPr sz="2000" b="0" i="0" u="none" strike="noStrike" cap="none">
                <a:solidFill>
                  <a:srgbClr val="888888"/>
                </a:solidFill>
                <a:latin typeface="Rockwell"/>
                <a:ea typeface="Rockwell"/>
                <a:cs typeface="Rockwell"/>
                <a:sym typeface="Rockwell"/>
              </a:defRPr>
            </a:lvl4pPr>
            <a:lvl5pPr marL="1828800" marR="0" lvl="4" indent="0" algn="ctr" rtl="0">
              <a:spcBef>
                <a:spcPts val="600"/>
              </a:spcBef>
              <a:spcAft>
                <a:spcPts val="0"/>
              </a:spcAft>
              <a:buClr>
                <a:schemeClr val="accent1"/>
              </a:buClr>
              <a:buFont typeface="Noto Sans Symbols"/>
              <a:buNone/>
              <a:defRPr sz="20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254" name="Shape 254"/>
          <p:cNvSpPr txBox="1">
            <a:spLocks noGrp="1"/>
          </p:cNvSpPr>
          <p:nvPr>
            <p:ph type="dt" idx="10"/>
          </p:nvPr>
        </p:nvSpPr>
        <p:spPr>
          <a:xfrm>
            <a:off x="4800600" y="6426200"/>
            <a:ext cx="12318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55" name="Shape 255"/>
          <p:cNvSpPr txBox="1">
            <a:spLocks noGrp="1"/>
          </p:cNvSpPr>
          <p:nvPr>
            <p:ph type="ftr" idx="11"/>
          </p:nvPr>
        </p:nvSpPr>
        <p:spPr>
          <a:xfrm>
            <a:off x="6311900" y="6426200"/>
            <a:ext cx="2616200"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Shape 256"/>
        <p:cNvGrpSpPr/>
        <p:nvPr/>
      </p:nvGrpSpPr>
      <p:grpSpPr>
        <a:xfrm>
          <a:off x="0" y="0"/>
          <a:ext cx="0" cy="0"/>
          <a:chOff x="0" y="0"/>
          <a:chExt cx="0" cy="0"/>
        </a:xfrm>
      </p:grpSpPr>
      <p:sp>
        <p:nvSpPr>
          <p:cNvPr id="257" name="Shape 257"/>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58" name="Shape 258"/>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259" name="Shape 259"/>
          <p:cNvSpPr txBox="1">
            <a:spLocks noGrp="1"/>
          </p:cNvSpPr>
          <p:nvPr>
            <p:ph type="title"/>
          </p:nvPr>
        </p:nvSpPr>
        <p:spPr>
          <a:xfrm>
            <a:off x="498474" y="134470"/>
            <a:ext cx="7556312" cy="995082"/>
          </a:xfrm>
          <a:prstGeom prst="rect">
            <a:avLst/>
          </a:prstGeom>
          <a:noFill/>
          <a:ln>
            <a:noFill/>
          </a:ln>
        </p:spPr>
        <p:txBody>
          <a:bodyPr lIns="91425" tIns="91425" rIns="91425" bIns="91425" anchor="b"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60" name="Shape 260"/>
          <p:cNvSpPr txBox="1">
            <a:spLocks noGrp="1"/>
          </p:cNvSpPr>
          <p:nvPr>
            <p:ph type="body" idx="1"/>
          </p:nvPr>
        </p:nvSpPr>
        <p:spPr>
          <a:xfrm>
            <a:off x="498475" y="1981200"/>
            <a:ext cx="7556500" cy="4144963"/>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61" name="Shape 261"/>
          <p:cNvSpPr txBox="1">
            <a:spLocks noGrp="1"/>
          </p:cNvSpPr>
          <p:nvPr>
            <p:ph type="body" idx="2"/>
          </p:nvPr>
        </p:nvSpPr>
        <p:spPr>
          <a:xfrm>
            <a:off x="498518" y="1129553"/>
            <a:ext cx="7558959" cy="774700"/>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2400" b="0" i="0" u="none" strike="noStrike" cap="none">
                <a:solidFill>
                  <a:schemeClr val="accent3"/>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262" name="Shape 262"/>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63" name="Shape 263"/>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64" name="Shape 264"/>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Shape 265"/>
        <p:cNvGrpSpPr/>
        <p:nvPr/>
      </p:nvGrpSpPr>
      <p:grpSpPr>
        <a:xfrm>
          <a:off x="0" y="0"/>
          <a:ext cx="0" cy="0"/>
          <a:chOff x="0" y="0"/>
          <a:chExt cx="0" cy="0"/>
        </a:xfrm>
      </p:grpSpPr>
      <p:sp>
        <p:nvSpPr>
          <p:cNvPr id="266" name="Shape 266"/>
          <p:cNvSpPr/>
          <p:nvPr/>
        </p:nvSpPr>
        <p:spPr>
          <a:xfrm>
            <a:off x="282575" y="228600"/>
            <a:ext cx="4235450" cy="41878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67" name="Shape 267"/>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68" name="Shape 268"/>
          <p:cNvSpPr/>
          <p:nvPr/>
        </p:nvSpPr>
        <p:spPr>
          <a:xfrm>
            <a:off x="4624387" y="2378075"/>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69" name="Shape 269"/>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270" name="Shape 270"/>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8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71" name="Shape 271"/>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spcAft>
                <a:spcPts val="0"/>
              </a:spcAft>
              <a:buClr>
                <a:srgbClr val="A1C4E3"/>
              </a:buClr>
              <a:buFont typeface="Noto Sans Symbols"/>
              <a:buNone/>
              <a:defRPr sz="2800" b="0" i="0" u="none" strike="noStrike" cap="none">
                <a:solidFill>
                  <a:srgbClr val="888888"/>
                </a:solidFill>
                <a:latin typeface="Rockwell"/>
                <a:ea typeface="Rockwell"/>
                <a:cs typeface="Rockwell"/>
                <a:sym typeface="Rockwell"/>
              </a:defRPr>
            </a:lvl2pPr>
            <a:lvl3pPr marL="914400" marR="0" lvl="2" indent="0" algn="ctr" rtl="0">
              <a:spcBef>
                <a:spcPts val="600"/>
              </a:spcBef>
              <a:spcAft>
                <a:spcPts val="0"/>
              </a:spcAft>
              <a:buClr>
                <a:schemeClr val="accent1"/>
              </a:buClr>
              <a:buFont typeface="Noto Sans Symbols"/>
              <a:buNone/>
              <a:defRPr sz="2400" b="0" i="0" u="none" strike="noStrike" cap="none">
                <a:solidFill>
                  <a:srgbClr val="888888"/>
                </a:solidFill>
                <a:latin typeface="Rockwell"/>
                <a:ea typeface="Rockwell"/>
                <a:cs typeface="Rockwell"/>
                <a:sym typeface="Rockwell"/>
              </a:defRPr>
            </a:lvl3pPr>
            <a:lvl4pPr marL="1371600" marR="0" lvl="3" indent="0" algn="ctr" rtl="0">
              <a:spcBef>
                <a:spcPts val="600"/>
              </a:spcBef>
              <a:spcAft>
                <a:spcPts val="0"/>
              </a:spcAft>
              <a:buClr>
                <a:srgbClr val="A1C4E3"/>
              </a:buClr>
              <a:buFont typeface="Noto Sans Symbols"/>
              <a:buNone/>
              <a:defRPr sz="2000" b="0" i="0" u="none" strike="noStrike" cap="none">
                <a:solidFill>
                  <a:srgbClr val="888888"/>
                </a:solidFill>
                <a:latin typeface="Rockwell"/>
                <a:ea typeface="Rockwell"/>
                <a:cs typeface="Rockwell"/>
                <a:sym typeface="Rockwell"/>
              </a:defRPr>
            </a:lvl4pPr>
            <a:lvl5pPr marL="1828800" marR="0" lvl="4" indent="0" algn="ctr" rtl="0">
              <a:spcBef>
                <a:spcPts val="600"/>
              </a:spcBef>
              <a:spcAft>
                <a:spcPts val="0"/>
              </a:spcAft>
              <a:buClr>
                <a:schemeClr val="accent1"/>
              </a:buClr>
              <a:buFont typeface="Noto Sans Symbols"/>
              <a:buNone/>
              <a:defRPr sz="20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272" name="Shape 272"/>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73" name="Shape 273"/>
          <p:cNvSpPr>
            <a:spLocks noGrp="1"/>
          </p:cNvSpPr>
          <p:nvPr>
            <p:ph type="pic" idx="3"/>
          </p:nvPr>
        </p:nvSpPr>
        <p:spPr>
          <a:xfrm>
            <a:off x="6802438" y="237744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74" name="Shape 274"/>
          <p:cNvSpPr txBox="1">
            <a:spLocks noGrp="1"/>
          </p:cNvSpPr>
          <p:nvPr>
            <p:ph type="body" idx="4"/>
          </p:nvPr>
        </p:nvSpPr>
        <p:spPr>
          <a:xfrm>
            <a:off x="857250" y="1779493"/>
            <a:ext cx="3086099" cy="2040904"/>
          </a:xfrm>
          <a:prstGeom prst="rect">
            <a:avLst/>
          </a:prstGeom>
          <a:noFill/>
          <a:ln>
            <a:noFill/>
          </a:ln>
        </p:spPr>
        <p:txBody>
          <a:bodyPr lIns="91425" tIns="91425" rIns="91425" bIns="91425" anchor="t" anchorCtr="0"/>
          <a:lstStyle>
            <a:lvl1pPr marL="0" marR="0" lvl="0" indent="0" algn="ctr" rtl="0">
              <a:spcBef>
                <a:spcPts val="600"/>
              </a:spcBef>
              <a:spcAft>
                <a:spcPts val="0"/>
              </a:spcAft>
              <a:buClr>
                <a:schemeClr val="accent1"/>
              </a:buClr>
              <a:buFont typeface="Noto Sans Symbols"/>
              <a:buNone/>
              <a:defRPr sz="4600" b="0" i="0" u="none" strike="noStrike" cap="none">
                <a:solidFill>
                  <a:schemeClr val="lt1"/>
                </a:solidFill>
                <a:latin typeface="Rockwell"/>
                <a:ea typeface="Rockwell"/>
                <a:cs typeface="Rockwell"/>
                <a:sym typeface="Rockwell"/>
              </a:defRPr>
            </a:lvl1pPr>
            <a:lvl2pPr marL="457200" marR="0" lvl="1" indent="-171450" algn="l" rtl="0">
              <a:spcBef>
                <a:spcPts val="600"/>
              </a:spcBef>
              <a:spcAft>
                <a:spcPts val="0"/>
              </a:spcAft>
              <a:buClr>
                <a:srgbClr val="A1C4E3"/>
              </a:buClr>
              <a:buSzPct val="75000"/>
              <a:buFont typeface="Noto Sans Symbols"/>
              <a:buChar char="■"/>
              <a:defRPr sz="1200" b="0" i="0" u="none" strike="noStrike" cap="none">
                <a:solidFill>
                  <a:srgbClr val="595959"/>
                </a:solidFill>
                <a:latin typeface="Rockwell"/>
                <a:ea typeface="Rockwell"/>
                <a:cs typeface="Rockwell"/>
                <a:sym typeface="Rockwell"/>
              </a:defRPr>
            </a:lvl2pPr>
            <a:lvl3pPr marL="685800" marR="0" lvl="2" indent="-180975" algn="l" rtl="0">
              <a:spcBef>
                <a:spcPts val="600"/>
              </a:spcBef>
              <a:spcAft>
                <a:spcPts val="0"/>
              </a:spcAft>
              <a:buClr>
                <a:schemeClr val="accent1"/>
              </a:buClr>
              <a:buSzPct val="75000"/>
              <a:buFont typeface="Noto Sans Symbols"/>
              <a:buChar char="■"/>
              <a:defRPr sz="1000" b="0" i="0" u="none" strike="noStrike" cap="none">
                <a:solidFill>
                  <a:srgbClr val="595959"/>
                </a:solidFill>
                <a:latin typeface="Rockwell"/>
                <a:ea typeface="Rockwell"/>
                <a:cs typeface="Rockwell"/>
                <a:sym typeface="Rockwell"/>
              </a:defRPr>
            </a:lvl3pPr>
            <a:lvl4pPr marL="914400" marR="0" lvl="3" indent="-185737" algn="l" rtl="0">
              <a:spcBef>
                <a:spcPts val="600"/>
              </a:spcBef>
              <a:spcAft>
                <a:spcPts val="0"/>
              </a:spcAft>
              <a:buClr>
                <a:srgbClr val="A1C4E3"/>
              </a:buClr>
              <a:buSzPct val="75000"/>
              <a:buFont typeface="Noto Sans Symbols"/>
              <a:buChar char="■"/>
              <a:defRPr sz="900" b="0" i="0" u="none" strike="noStrike" cap="none">
                <a:solidFill>
                  <a:srgbClr val="595959"/>
                </a:solidFill>
                <a:latin typeface="Rockwell"/>
                <a:ea typeface="Rockwell"/>
                <a:cs typeface="Rockwell"/>
                <a:sym typeface="Rockwell"/>
              </a:defRPr>
            </a:lvl4pPr>
            <a:lvl5pPr marL="1143000" marR="0" lvl="4" indent="-185737" algn="l" rtl="0">
              <a:spcBef>
                <a:spcPts val="600"/>
              </a:spcBef>
              <a:spcAft>
                <a:spcPts val="0"/>
              </a:spcAft>
              <a:buClr>
                <a:schemeClr val="accent1"/>
              </a:buClr>
              <a:buSzPct val="75000"/>
              <a:buFont typeface="Noto Sans Symbols"/>
              <a:buChar char="■"/>
              <a:defRPr sz="9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75" name="Shape 275"/>
          <p:cNvSpPr txBox="1">
            <a:spLocks noGrp="1"/>
          </p:cNvSpPr>
          <p:nvPr>
            <p:ph type="dt" idx="10"/>
          </p:nvPr>
        </p:nvSpPr>
        <p:spPr>
          <a:xfrm>
            <a:off x="4800600" y="6426200"/>
            <a:ext cx="12318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76" name="Shape 276"/>
          <p:cNvSpPr txBox="1">
            <a:spLocks noGrp="1"/>
          </p:cNvSpPr>
          <p:nvPr>
            <p:ph type="ftr" idx="11"/>
          </p:nvPr>
        </p:nvSpPr>
        <p:spPr>
          <a:xfrm>
            <a:off x="6311900" y="6426200"/>
            <a:ext cx="2616200"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7"/>
        <p:cNvGrpSpPr/>
        <p:nvPr/>
      </p:nvGrpSpPr>
      <p:grpSpPr>
        <a:xfrm>
          <a:off x="0" y="0"/>
          <a:ext cx="0" cy="0"/>
          <a:chOff x="0" y="0"/>
          <a:chExt cx="0" cy="0"/>
        </a:xfrm>
      </p:grpSpPr>
      <p:sp>
        <p:nvSpPr>
          <p:cNvPr id="278" name="Shape 278"/>
          <p:cNvSpPr/>
          <p:nvPr/>
        </p:nvSpPr>
        <p:spPr>
          <a:xfrm>
            <a:off x="658812" y="228600"/>
            <a:ext cx="8201025"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79" name="Shape 279"/>
          <p:cNvSpPr txBox="1"/>
          <p:nvPr/>
        </p:nvSpPr>
        <p:spPr>
          <a:xfrm>
            <a:off x="2003425" y="3111500"/>
            <a:ext cx="260350" cy="61436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4000" b="1" i="0" u="none" strike="noStrike" cap="none">
                <a:solidFill>
                  <a:srgbClr val="A1C4E3"/>
                </a:solidFill>
                <a:latin typeface="Rockwell"/>
                <a:ea typeface="Rockwell"/>
                <a:cs typeface="Rockwell"/>
                <a:sym typeface="Rockwell"/>
              </a:rPr>
              <a:t>+</a:t>
            </a:r>
          </a:p>
        </p:txBody>
      </p:sp>
      <p:sp>
        <p:nvSpPr>
          <p:cNvPr id="280" name="Shape 280"/>
          <p:cNvSpPr/>
          <p:nvPr/>
        </p:nvSpPr>
        <p:spPr>
          <a:xfrm>
            <a:off x="285750" y="228600"/>
            <a:ext cx="212724" cy="6345238"/>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81" name="Shape 281"/>
          <p:cNvSpPr txBox="1">
            <a:spLocks noGrp="1"/>
          </p:cNvSpPr>
          <p:nvPr>
            <p:ph type="title"/>
          </p:nvPr>
        </p:nvSpPr>
        <p:spPr>
          <a:xfrm>
            <a:off x="2286000" y="3124200"/>
            <a:ext cx="5638800" cy="136207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82" name="Shape 282"/>
          <p:cNvSpPr txBox="1">
            <a:spLocks noGrp="1"/>
          </p:cNvSpPr>
          <p:nvPr>
            <p:ph type="body" idx="1"/>
          </p:nvPr>
        </p:nvSpPr>
        <p:spPr>
          <a:xfrm>
            <a:off x="2286000" y="4495800"/>
            <a:ext cx="5638800" cy="1500187"/>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600" b="0" i="0" u="none" strike="noStrike" cap="none">
                <a:solidFill>
                  <a:srgbClr val="888888"/>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1400" b="0" i="0" u="none" strike="noStrike" cap="none">
                <a:solidFill>
                  <a:srgbClr val="888888"/>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1400" b="0" i="0" u="none" strike="noStrike" cap="none">
                <a:solidFill>
                  <a:srgbClr val="888888"/>
                </a:solidFill>
                <a:latin typeface="Rockwell"/>
                <a:ea typeface="Rockwell"/>
                <a:cs typeface="Rockwell"/>
                <a:sym typeface="Rockwell"/>
              </a:defRPr>
            </a:lvl5pPr>
            <a:lvl6pPr marL="2286000" marR="0" lvl="5" indent="0" algn="l" rtl="0">
              <a:spcBef>
                <a:spcPts val="280"/>
              </a:spcBef>
              <a:buClr>
                <a:srgbClr val="9FC3E3"/>
              </a:buClr>
              <a:buFont typeface="Noto Sans Symbols"/>
              <a:buNone/>
              <a:defRPr sz="1400" b="0" i="0" u="none" strike="noStrike" cap="none">
                <a:solidFill>
                  <a:srgbClr val="888888"/>
                </a:solidFill>
                <a:latin typeface="Rockwell"/>
                <a:ea typeface="Rockwell"/>
                <a:cs typeface="Rockwell"/>
                <a:sym typeface="Rockwell"/>
              </a:defRPr>
            </a:lvl6pPr>
            <a:lvl7pPr marL="2743200" marR="0" lvl="6"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7pPr>
            <a:lvl8pPr marL="3200400" marR="0" lvl="7" indent="0" algn="l" rtl="0">
              <a:spcBef>
                <a:spcPts val="280"/>
              </a:spcBef>
              <a:buClr>
                <a:srgbClr val="9FC3E3"/>
              </a:buClr>
              <a:buFont typeface="Noto Sans Symbols"/>
              <a:buNone/>
              <a:defRPr sz="1400" b="0" i="0" u="none" strike="noStrike" cap="none">
                <a:solidFill>
                  <a:srgbClr val="888888"/>
                </a:solidFill>
                <a:latin typeface="Rockwell"/>
                <a:ea typeface="Rockwell"/>
                <a:cs typeface="Rockwell"/>
                <a:sym typeface="Rockwell"/>
              </a:defRPr>
            </a:lvl8pPr>
            <a:lvl9pPr marL="3657600" marR="0" lvl="8"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9pPr>
          </a:lstStyle>
          <a:p>
            <a:endParaRPr/>
          </a:p>
        </p:txBody>
      </p:sp>
      <p:sp>
        <p:nvSpPr>
          <p:cNvPr id="283" name="Shape 283"/>
          <p:cNvSpPr txBox="1">
            <a:spLocks noGrp="1"/>
          </p:cNvSpPr>
          <p:nvPr>
            <p:ph type="dt" idx="10"/>
          </p:nvPr>
        </p:nvSpPr>
        <p:spPr>
          <a:xfrm>
            <a:off x="658812" y="6248400"/>
            <a:ext cx="14747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84" name="Shape 284"/>
          <p:cNvSpPr txBox="1">
            <a:spLocks noGrp="1"/>
          </p:cNvSpPr>
          <p:nvPr>
            <p:ph type="ftr" idx="11"/>
          </p:nvPr>
        </p:nvSpPr>
        <p:spPr>
          <a:xfrm>
            <a:off x="2286000" y="6248400"/>
            <a:ext cx="563880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85" name="Shape 285"/>
          <p:cNvSpPr txBox="1">
            <a:spLocks noGrp="1"/>
          </p:cNvSpPr>
          <p:nvPr>
            <p:ph type="sldNum" idx="12"/>
          </p:nvPr>
        </p:nvSpPr>
        <p:spPr>
          <a:xfrm>
            <a:off x="8305800" y="6248400"/>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wo Content">
    <p:spTree>
      <p:nvGrpSpPr>
        <p:cNvPr id="1" name="Shape 286"/>
        <p:cNvGrpSpPr/>
        <p:nvPr/>
      </p:nvGrpSpPr>
      <p:grpSpPr>
        <a:xfrm>
          <a:off x="0" y="0"/>
          <a:ext cx="0" cy="0"/>
          <a:chOff x="0" y="0"/>
          <a:chExt cx="0" cy="0"/>
        </a:xfrm>
      </p:grpSpPr>
      <p:sp>
        <p:nvSpPr>
          <p:cNvPr id="287" name="Shape 287"/>
          <p:cNvSpPr/>
          <p:nvPr/>
        </p:nvSpPr>
        <p:spPr>
          <a:xfrm>
            <a:off x="8210550" y="282575"/>
            <a:ext cx="641350"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88" name="Shape 288"/>
          <p:cNvSpPr/>
          <p:nvPr/>
        </p:nvSpPr>
        <p:spPr>
          <a:xfrm>
            <a:off x="8067675" y="282575"/>
            <a:ext cx="92074" cy="160019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89" name="Shape 289"/>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290" name="Shape 290"/>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91" name="Shape 291"/>
          <p:cNvSpPr txBox="1">
            <a:spLocks noGrp="1"/>
          </p:cNvSpPr>
          <p:nvPr>
            <p:ph type="body" idx="1"/>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92" name="Shape 292"/>
          <p:cNvSpPr txBox="1">
            <a:spLocks noGrp="1"/>
          </p:cNvSpPr>
          <p:nvPr>
            <p:ph type="body" idx="2"/>
          </p:nvPr>
        </p:nvSpPr>
        <p:spPr>
          <a:xfrm>
            <a:off x="439987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93" name="Shape 293"/>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94" name="Shape 294"/>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95" name="Shape 295"/>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p:spTree>
      <p:nvGrpSpPr>
        <p:cNvPr id="1" name="Shape 35"/>
        <p:cNvGrpSpPr/>
        <p:nvPr/>
      </p:nvGrpSpPr>
      <p:grpSpPr>
        <a:xfrm>
          <a:off x="0" y="0"/>
          <a:ext cx="0" cy="0"/>
          <a:chOff x="0" y="0"/>
          <a:chExt cx="0" cy="0"/>
        </a:xfrm>
      </p:grpSpPr>
      <p:sp>
        <p:nvSpPr>
          <p:cNvPr id="36" name="Shape 36"/>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37" name="Shape 37"/>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8" name="Shape 38"/>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9" name="Shape 39"/>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mparison">
    <p:spTree>
      <p:nvGrpSpPr>
        <p:cNvPr id="1" name="Shape 296"/>
        <p:cNvGrpSpPr/>
        <p:nvPr/>
      </p:nvGrpSpPr>
      <p:grpSpPr>
        <a:xfrm>
          <a:off x="0" y="0"/>
          <a:ext cx="0" cy="0"/>
          <a:chOff x="0" y="0"/>
          <a:chExt cx="0" cy="0"/>
        </a:xfrm>
      </p:grpSpPr>
      <p:sp>
        <p:nvSpPr>
          <p:cNvPr id="297" name="Shape 297"/>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298" name="Shape 298"/>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299" name="Shape 299"/>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00" name="Shape 300"/>
          <p:cNvSpPr txBox="1">
            <a:spLocks noGrp="1"/>
          </p:cNvSpPr>
          <p:nvPr>
            <p:ph type="body" idx="1"/>
          </p:nvPr>
        </p:nvSpPr>
        <p:spPr>
          <a:xfrm>
            <a:off x="497541"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301" name="Shape 301"/>
          <p:cNvSpPr txBox="1">
            <a:spLocks noGrp="1"/>
          </p:cNvSpPr>
          <p:nvPr>
            <p:ph type="body" idx="2"/>
          </p:nvPr>
        </p:nvSpPr>
        <p:spPr>
          <a:xfrm>
            <a:off x="4399878"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302" name="Shape 302"/>
          <p:cNvSpPr txBox="1">
            <a:spLocks noGrp="1"/>
          </p:cNvSpPr>
          <p:nvPr>
            <p:ph type="body" idx="3"/>
          </p:nvPr>
        </p:nvSpPr>
        <p:spPr>
          <a:xfrm>
            <a:off x="497541" y="2070847"/>
            <a:ext cx="3657600" cy="322728"/>
          </a:xfrm>
          <a:prstGeom prst="rect">
            <a:avLst/>
          </a:prstGeom>
          <a:solidFill>
            <a:schemeClr val="accent3"/>
          </a:solidFill>
          <a:ln>
            <a:noFill/>
          </a:ln>
        </p:spPr>
        <p:txBody>
          <a:bodyPr lIns="91425" tIns="91425" rIns="91425" bIns="91425" anchor="ctr" anchorCtr="0"/>
          <a:lstStyle>
            <a:lvl1pPr marL="0" marR="0" lvl="0" indent="0" algn="ctr" rtl="0">
              <a:spcBef>
                <a:spcPts val="0"/>
              </a:spcBef>
              <a:spcAft>
                <a:spcPts val="0"/>
              </a:spcAft>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303" name="Shape 303"/>
          <p:cNvSpPr txBox="1">
            <a:spLocks noGrp="1"/>
          </p:cNvSpPr>
          <p:nvPr>
            <p:ph type="body" idx="4"/>
          </p:nvPr>
        </p:nvSpPr>
        <p:spPr>
          <a:xfrm>
            <a:off x="4399878" y="2070847"/>
            <a:ext cx="3657600" cy="322728"/>
          </a:xfrm>
          <a:prstGeom prst="rect">
            <a:avLst/>
          </a:prstGeom>
          <a:solidFill>
            <a:srgbClr val="B1BBCB"/>
          </a:solidFill>
          <a:ln>
            <a:noFill/>
          </a:ln>
        </p:spPr>
        <p:txBody>
          <a:bodyPr lIns="91425" tIns="91425" rIns="91425" bIns="91425" anchor="ctr" anchorCtr="0"/>
          <a:lstStyle>
            <a:lvl1pPr marL="0" marR="0" lvl="0" indent="0" algn="ctr" rtl="0">
              <a:spcBef>
                <a:spcPts val="0"/>
              </a:spcBef>
              <a:spcAft>
                <a:spcPts val="0"/>
              </a:spcAft>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304" name="Shape 304"/>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05" name="Shape 305"/>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06" name="Shape 306"/>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Shape 307"/>
        <p:cNvGrpSpPr/>
        <p:nvPr/>
      </p:nvGrpSpPr>
      <p:grpSpPr>
        <a:xfrm>
          <a:off x="0" y="0"/>
          <a:ext cx="0" cy="0"/>
          <a:chOff x="0" y="0"/>
          <a:chExt cx="0" cy="0"/>
        </a:xfrm>
      </p:grpSpPr>
      <p:sp>
        <p:nvSpPr>
          <p:cNvPr id="308" name="Shape 308"/>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309" name="Shape 309"/>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10" name="Shape 310"/>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11" name="Shape 311"/>
          <p:cNvSpPr txBox="1">
            <a:spLocks noGrp="1"/>
          </p:cNvSpPr>
          <p:nvPr>
            <p:ph type="body" idx="1"/>
          </p:nvPr>
        </p:nvSpPr>
        <p:spPr>
          <a:xfrm>
            <a:off x="498516" y="1985963"/>
            <a:ext cx="7569156"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12" name="Shape 312"/>
          <p:cNvSpPr txBox="1">
            <a:spLocks noGrp="1"/>
          </p:cNvSpPr>
          <p:nvPr>
            <p:ph type="body" idx="2"/>
          </p:nvPr>
        </p:nvSpPr>
        <p:spPr>
          <a:xfrm>
            <a:off x="498516" y="4164964"/>
            <a:ext cx="7569156"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13" name="Shape 313"/>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14" name="Shape 314"/>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15" name="Shape 315"/>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 Content">
    <p:spTree>
      <p:nvGrpSpPr>
        <p:cNvPr id="1" name="Shape 316"/>
        <p:cNvGrpSpPr/>
        <p:nvPr/>
      </p:nvGrpSpPr>
      <p:grpSpPr>
        <a:xfrm>
          <a:off x="0" y="0"/>
          <a:ext cx="0" cy="0"/>
          <a:chOff x="0" y="0"/>
          <a:chExt cx="0" cy="0"/>
        </a:xfrm>
      </p:grpSpPr>
      <p:sp>
        <p:nvSpPr>
          <p:cNvPr id="317" name="Shape 317"/>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18" name="Shape 318"/>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319" name="Shape 319"/>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20" name="Shape 320"/>
          <p:cNvSpPr txBox="1">
            <a:spLocks noGrp="1"/>
          </p:cNvSpPr>
          <p:nvPr>
            <p:ph type="body" idx="1"/>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21" name="Shape 321"/>
          <p:cNvSpPr txBox="1">
            <a:spLocks noGrp="1"/>
          </p:cNvSpPr>
          <p:nvPr>
            <p:ph type="body" idx="2"/>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22" name="Shape 322"/>
          <p:cNvSpPr txBox="1">
            <a:spLocks noGrp="1"/>
          </p:cNvSpPr>
          <p:nvPr>
            <p:ph type="body" idx="3"/>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23" name="Shape 323"/>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24" name="Shape 324"/>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25" name="Shape 325"/>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4 Content">
    <p:spTree>
      <p:nvGrpSpPr>
        <p:cNvPr id="1" name="Shape 326"/>
        <p:cNvGrpSpPr/>
        <p:nvPr/>
      </p:nvGrpSpPr>
      <p:grpSpPr>
        <a:xfrm>
          <a:off x="0" y="0"/>
          <a:ext cx="0" cy="0"/>
          <a:chOff x="0" y="0"/>
          <a:chExt cx="0" cy="0"/>
        </a:xfrm>
      </p:grpSpPr>
      <p:sp>
        <p:nvSpPr>
          <p:cNvPr id="327" name="Shape 327"/>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28" name="Shape 328"/>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329" name="Shape 329"/>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30" name="Shape 330"/>
          <p:cNvSpPr txBox="1">
            <a:spLocks noGrp="1"/>
          </p:cNvSpPr>
          <p:nvPr>
            <p:ph type="body" idx="1"/>
          </p:nvPr>
        </p:nvSpPr>
        <p:spPr>
          <a:xfrm>
            <a:off x="502920" y="1985963"/>
            <a:ext cx="3657413"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31" name="Shape 331"/>
          <p:cNvSpPr txBox="1">
            <a:spLocks noGrp="1"/>
          </p:cNvSpPr>
          <p:nvPr>
            <p:ph type="body" idx="2"/>
          </p:nvPr>
        </p:nvSpPr>
        <p:spPr>
          <a:xfrm>
            <a:off x="502920" y="4164964"/>
            <a:ext cx="3657413"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32" name="Shape 332"/>
          <p:cNvSpPr txBox="1">
            <a:spLocks noGrp="1"/>
          </p:cNvSpPr>
          <p:nvPr>
            <p:ph type="body" idx="3"/>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33" name="Shape 333"/>
          <p:cNvSpPr txBox="1">
            <a:spLocks noGrp="1"/>
          </p:cNvSpPr>
          <p:nvPr>
            <p:ph type="body" idx="4"/>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34" name="Shape 334"/>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35" name="Shape 335"/>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36" name="Shape 336"/>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p:spTree>
      <p:nvGrpSpPr>
        <p:cNvPr id="1" name="Shape 337"/>
        <p:cNvGrpSpPr/>
        <p:nvPr/>
      </p:nvGrpSpPr>
      <p:grpSpPr>
        <a:xfrm>
          <a:off x="0" y="0"/>
          <a:ext cx="0" cy="0"/>
          <a:chOff x="0" y="0"/>
          <a:chExt cx="0" cy="0"/>
        </a:xfrm>
      </p:grpSpPr>
      <p:sp>
        <p:nvSpPr>
          <p:cNvPr id="338" name="Shape 338"/>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39" name="Shape 339"/>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340" name="Shape 340"/>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41" name="Shape 341"/>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42" name="Shape 342"/>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43" name="Shape 343"/>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44"/>
        <p:cNvGrpSpPr/>
        <p:nvPr/>
      </p:nvGrpSpPr>
      <p:grpSpPr>
        <a:xfrm>
          <a:off x="0" y="0"/>
          <a:ext cx="0" cy="0"/>
          <a:chOff x="0" y="0"/>
          <a:chExt cx="0" cy="0"/>
        </a:xfrm>
      </p:grpSpPr>
      <p:sp>
        <p:nvSpPr>
          <p:cNvPr id="345" name="Shape 345"/>
          <p:cNvSpPr/>
          <p:nvPr/>
        </p:nvSpPr>
        <p:spPr>
          <a:xfrm>
            <a:off x="282575" y="228600"/>
            <a:ext cx="3451225"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46" name="Shape 346"/>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347" name="Shape 347"/>
          <p:cNvSpPr txBox="1">
            <a:spLocks noGrp="1"/>
          </p:cNvSpPr>
          <p:nvPr>
            <p:ph type="title"/>
          </p:nvPr>
        </p:nvSpPr>
        <p:spPr>
          <a:xfrm>
            <a:off x="380555" y="2571750"/>
            <a:ext cx="3255264"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48" name="Shape 348"/>
          <p:cNvSpPr txBox="1">
            <a:spLocks noGrp="1"/>
          </p:cNvSpPr>
          <p:nvPr>
            <p:ph type="body" idx="1"/>
          </p:nvPr>
        </p:nvSpPr>
        <p:spPr>
          <a:xfrm>
            <a:off x="4168775" y="273050"/>
            <a:ext cx="4597398" cy="5853112"/>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39700" algn="l" rtl="0">
              <a:spcBef>
                <a:spcPts val="400"/>
              </a:spcBef>
              <a:buClr>
                <a:srgbClr val="9FC3E3"/>
              </a:buClr>
              <a:buSzPct val="75000"/>
              <a:buFont typeface="Noto Sans Symbols"/>
              <a:buChar char="■"/>
              <a:defRPr sz="2000" b="0" i="0" u="none" strike="noStrike" cap="none">
                <a:solidFill>
                  <a:srgbClr val="595959"/>
                </a:solidFill>
                <a:latin typeface="Rockwell"/>
                <a:ea typeface="Rockwell"/>
                <a:cs typeface="Rockwell"/>
                <a:sym typeface="Rockwell"/>
              </a:defRPr>
            </a:lvl6pPr>
            <a:lvl7pPr marL="1603375" marR="0" lvl="6" indent="-136525"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7pPr>
            <a:lvl8pPr marL="1830388" marR="0" lvl="7" indent="-134938" algn="l" rtl="0">
              <a:spcBef>
                <a:spcPts val="400"/>
              </a:spcBef>
              <a:buClr>
                <a:srgbClr val="9FC3E3"/>
              </a:buClr>
              <a:buSzPct val="75000"/>
              <a:buFont typeface="Noto Sans Symbols"/>
              <a:buChar char="■"/>
              <a:defRPr sz="2000" b="0" i="0" u="none" strike="noStrike" cap="none">
                <a:solidFill>
                  <a:srgbClr val="595959"/>
                </a:solidFill>
                <a:latin typeface="Rockwell"/>
                <a:ea typeface="Rockwell"/>
                <a:cs typeface="Rockwell"/>
                <a:sym typeface="Rockwell"/>
              </a:defRPr>
            </a:lvl8pPr>
            <a:lvl9pPr marL="2057400" marR="0" lvl="8" indent="-133350"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9pPr>
          </a:lstStyle>
          <a:p>
            <a:endParaRPr/>
          </a:p>
        </p:txBody>
      </p:sp>
      <p:sp>
        <p:nvSpPr>
          <p:cNvPr id="349" name="Shape 349"/>
          <p:cNvSpPr txBox="1">
            <a:spLocks noGrp="1"/>
          </p:cNvSpPr>
          <p:nvPr>
            <p:ph type="body" idx="2"/>
          </p:nvPr>
        </p:nvSpPr>
        <p:spPr>
          <a:xfrm>
            <a:off x="381092" y="3733800"/>
            <a:ext cx="3255264" cy="2392363"/>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350" name="Shape 350"/>
          <p:cNvSpPr txBox="1">
            <a:spLocks noGrp="1"/>
          </p:cNvSpPr>
          <p:nvPr>
            <p:ph type="dt" idx="10"/>
          </p:nvPr>
        </p:nvSpPr>
        <p:spPr>
          <a:xfrm>
            <a:off x="7391400" y="6423025"/>
            <a:ext cx="15366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51" name="Shape 351"/>
          <p:cNvSpPr txBox="1">
            <a:spLocks noGrp="1"/>
          </p:cNvSpPr>
          <p:nvPr>
            <p:ph type="ftr" idx="11"/>
          </p:nvPr>
        </p:nvSpPr>
        <p:spPr>
          <a:xfrm>
            <a:off x="3859212" y="6423025"/>
            <a:ext cx="3316287"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352"/>
        <p:cNvGrpSpPr/>
        <p:nvPr/>
      </p:nvGrpSpPr>
      <p:grpSpPr>
        <a:xfrm>
          <a:off x="0" y="0"/>
          <a:ext cx="0" cy="0"/>
          <a:chOff x="0" y="0"/>
          <a:chExt cx="0" cy="0"/>
        </a:xfrm>
      </p:grpSpPr>
      <p:sp>
        <p:nvSpPr>
          <p:cNvPr id="353" name="Shape 353"/>
          <p:cNvSpPr/>
          <p:nvPr/>
        </p:nvSpPr>
        <p:spPr>
          <a:xfrm>
            <a:off x="282575" y="228600"/>
            <a:ext cx="6386512"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54" name="Shape 354"/>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355" name="Shape 355"/>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56" name="Shape 356"/>
          <p:cNvSpPr txBox="1">
            <a:spLocks noGrp="1"/>
          </p:cNvSpPr>
          <p:nvPr>
            <p:ph type="title"/>
          </p:nvPr>
        </p:nvSpPr>
        <p:spPr>
          <a:xfrm>
            <a:off x="380554" y="2571750"/>
            <a:ext cx="6181611"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57" name="Shape 357"/>
          <p:cNvSpPr txBox="1">
            <a:spLocks noGrp="1"/>
          </p:cNvSpPr>
          <p:nvPr>
            <p:ph type="body" idx="1"/>
          </p:nvPr>
        </p:nvSpPr>
        <p:spPr>
          <a:xfrm>
            <a:off x="381093" y="3733800"/>
            <a:ext cx="6179565" cy="2392363"/>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358" name="Shape 358"/>
          <p:cNvSpPr>
            <a:spLocks noGrp="1"/>
          </p:cNvSpPr>
          <p:nvPr>
            <p:ph type="pic" idx="2"/>
          </p:nvPr>
        </p:nvSpPr>
        <p:spPr>
          <a:xfrm>
            <a:off x="6802438" y="237494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59" name="Shape 359"/>
          <p:cNvSpPr>
            <a:spLocks noGrp="1"/>
          </p:cNvSpPr>
          <p:nvPr>
            <p:ph type="pic" idx="3"/>
          </p:nvPr>
        </p:nvSpPr>
        <p:spPr>
          <a:xfrm>
            <a:off x="6802438" y="4535423"/>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60" name="Shape 360"/>
          <p:cNvSpPr txBox="1">
            <a:spLocks noGrp="1"/>
          </p:cNvSpPr>
          <p:nvPr>
            <p:ph type="dt" idx="10"/>
          </p:nvPr>
        </p:nvSpPr>
        <p:spPr>
          <a:xfrm>
            <a:off x="5211762" y="6235700"/>
            <a:ext cx="1349375"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61" name="Shape 361"/>
          <p:cNvSpPr txBox="1">
            <a:spLocks noGrp="1"/>
          </p:cNvSpPr>
          <p:nvPr>
            <p:ph type="ftr" idx="11"/>
          </p:nvPr>
        </p:nvSpPr>
        <p:spPr>
          <a:xfrm>
            <a:off x="381000" y="6235700"/>
            <a:ext cx="46481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62" name="Shape 362"/>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Shape 363"/>
        <p:cNvGrpSpPr/>
        <p:nvPr/>
      </p:nvGrpSpPr>
      <p:grpSpPr>
        <a:xfrm>
          <a:off x="0" y="0"/>
          <a:ext cx="0" cy="0"/>
          <a:chOff x="0" y="0"/>
          <a:chExt cx="0" cy="0"/>
        </a:xfrm>
      </p:grpSpPr>
      <p:sp>
        <p:nvSpPr>
          <p:cNvPr id="364" name="Shape 364"/>
          <p:cNvSpPr/>
          <p:nvPr/>
        </p:nvSpPr>
        <p:spPr>
          <a:xfrm>
            <a:off x="282575" y="228600"/>
            <a:ext cx="4235450"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65" name="Shape 365"/>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366" name="Shape 366"/>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67" name="Shape 367"/>
          <p:cNvSpPr/>
          <p:nvPr/>
        </p:nvSpPr>
        <p:spPr>
          <a:xfrm>
            <a:off x="4624387" y="4535487"/>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68" name="Shape 368"/>
          <p:cNvSpPr txBox="1">
            <a:spLocks noGrp="1"/>
          </p:cNvSpPr>
          <p:nvPr>
            <p:ph type="title"/>
          </p:nvPr>
        </p:nvSpPr>
        <p:spPr>
          <a:xfrm>
            <a:off x="380554" y="2571750"/>
            <a:ext cx="401663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69" name="Shape 369"/>
          <p:cNvSpPr txBox="1">
            <a:spLocks noGrp="1"/>
          </p:cNvSpPr>
          <p:nvPr>
            <p:ph type="body" idx="1"/>
          </p:nvPr>
        </p:nvSpPr>
        <p:spPr>
          <a:xfrm>
            <a:off x="381093" y="3733800"/>
            <a:ext cx="4015304" cy="2392363"/>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370" name="Shape 370"/>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71" name="Shape 371"/>
          <p:cNvSpPr>
            <a:spLocks noGrp="1"/>
          </p:cNvSpPr>
          <p:nvPr>
            <p:ph type="pic" idx="3"/>
          </p:nvPr>
        </p:nvSpPr>
        <p:spPr>
          <a:xfrm>
            <a:off x="4624387" y="2381663"/>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72" name="Shape 372"/>
          <p:cNvSpPr>
            <a:spLocks noGrp="1"/>
          </p:cNvSpPr>
          <p:nvPr>
            <p:ph type="pic" idx="4"/>
          </p:nvPr>
        </p:nvSpPr>
        <p:spPr>
          <a:xfrm>
            <a:off x="6803135" y="2381661"/>
            <a:ext cx="2057400" cy="418795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73" name="Shape 373"/>
          <p:cNvSpPr txBox="1">
            <a:spLocks noGrp="1"/>
          </p:cNvSpPr>
          <p:nvPr>
            <p:ph type="dt" idx="10"/>
          </p:nvPr>
        </p:nvSpPr>
        <p:spPr>
          <a:xfrm>
            <a:off x="3048000" y="6235700"/>
            <a:ext cx="1347788"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74" name="Shape 374"/>
          <p:cNvSpPr txBox="1">
            <a:spLocks noGrp="1"/>
          </p:cNvSpPr>
          <p:nvPr>
            <p:ph type="ftr" idx="11"/>
          </p:nvPr>
        </p:nvSpPr>
        <p:spPr>
          <a:xfrm>
            <a:off x="381000" y="6235700"/>
            <a:ext cx="259080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75" name="Shape 375"/>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 Pictures with Caption, Alt.">
    <p:spTree>
      <p:nvGrpSpPr>
        <p:cNvPr id="1" name="Shape 376"/>
        <p:cNvGrpSpPr/>
        <p:nvPr/>
      </p:nvGrpSpPr>
      <p:grpSpPr>
        <a:xfrm>
          <a:off x="0" y="0"/>
          <a:ext cx="0" cy="0"/>
          <a:chOff x="0" y="0"/>
          <a:chExt cx="0" cy="0"/>
        </a:xfrm>
      </p:grpSpPr>
      <p:sp>
        <p:nvSpPr>
          <p:cNvPr id="377" name="Shape 377"/>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78" name="Shape 378"/>
          <p:cNvSpPr txBox="1"/>
          <p:nvPr/>
        </p:nvSpPr>
        <p:spPr>
          <a:xfrm>
            <a:off x="4749800" y="3370262"/>
            <a:ext cx="220663" cy="3698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2400" b="1" i="0" u="none" strike="noStrike" cap="none">
                <a:solidFill>
                  <a:srgbClr val="A1C4E3"/>
                </a:solidFill>
                <a:latin typeface="Rockwell"/>
                <a:ea typeface="Rockwell"/>
                <a:cs typeface="Rockwell"/>
                <a:sym typeface="Rockwell"/>
              </a:rPr>
              <a:t>+ </a:t>
            </a:r>
          </a:p>
        </p:txBody>
      </p:sp>
      <p:sp>
        <p:nvSpPr>
          <p:cNvPr id="379" name="Shape 379"/>
          <p:cNvSpPr txBox="1">
            <a:spLocks noGrp="1"/>
          </p:cNvSpPr>
          <p:nvPr>
            <p:ph type="title"/>
          </p:nvPr>
        </p:nvSpPr>
        <p:spPr>
          <a:xfrm>
            <a:off x="4953000" y="3124200"/>
            <a:ext cx="3108959" cy="8715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80" name="Shape 380"/>
          <p:cNvSpPr>
            <a:spLocks noGrp="1"/>
          </p:cNvSpPr>
          <p:nvPr>
            <p:ph type="pic" idx="2"/>
          </p:nvPr>
        </p:nvSpPr>
        <p:spPr>
          <a:xfrm>
            <a:off x="277905" y="2365248"/>
            <a:ext cx="4240118" cy="4187952"/>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381" name="Shape 381"/>
          <p:cNvSpPr txBox="1">
            <a:spLocks noGrp="1"/>
          </p:cNvSpPr>
          <p:nvPr>
            <p:ph type="body" idx="1"/>
          </p:nvPr>
        </p:nvSpPr>
        <p:spPr>
          <a:xfrm>
            <a:off x="4953000" y="3995737"/>
            <a:ext cx="3108959" cy="2147887"/>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382" name="Shape 382"/>
          <p:cNvSpPr>
            <a:spLocks noGrp="1"/>
          </p:cNvSpPr>
          <p:nvPr>
            <p:ph type="pic" idx="3"/>
          </p:nvPr>
        </p:nvSpPr>
        <p:spPr>
          <a:xfrm>
            <a:off x="27790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83" name="Shape 383"/>
          <p:cNvSpPr>
            <a:spLocks noGrp="1"/>
          </p:cNvSpPr>
          <p:nvPr>
            <p:ph type="pic" idx="4"/>
          </p:nvPr>
        </p:nvSpPr>
        <p:spPr>
          <a:xfrm>
            <a:off x="246062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84" name="Shape 384"/>
          <p:cNvSpPr txBox="1">
            <a:spLocks noGrp="1"/>
          </p:cNvSpPr>
          <p:nvPr>
            <p:ph type="dt" idx="10"/>
          </p:nvPr>
        </p:nvSpPr>
        <p:spPr>
          <a:xfrm>
            <a:off x="7391400" y="6423025"/>
            <a:ext cx="15366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85" name="Shape 385"/>
          <p:cNvSpPr txBox="1">
            <a:spLocks noGrp="1"/>
          </p:cNvSpPr>
          <p:nvPr>
            <p:ph type="ftr" idx="11"/>
          </p:nvPr>
        </p:nvSpPr>
        <p:spPr>
          <a:xfrm>
            <a:off x="4191000" y="642302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86" name="Shape 386"/>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Shape 387"/>
        <p:cNvGrpSpPr/>
        <p:nvPr/>
      </p:nvGrpSpPr>
      <p:grpSpPr>
        <a:xfrm>
          <a:off x="0" y="0"/>
          <a:ext cx="0" cy="0"/>
          <a:chOff x="0" y="0"/>
          <a:chExt cx="0" cy="0"/>
        </a:xfrm>
      </p:grpSpPr>
      <p:sp>
        <p:nvSpPr>
          <p:cNvPr id="388" name="Shape 388"/>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89" name="Shape 389"/>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390" name="Shape 390"/>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91" name="Shape 391"/>
          <p:cNvSpPr txBox="1">
            <a:spLocks noGrp="1"/>
          </p:cNvSpPr>
          <p:nvPr>
            <p:ph type="body" idx="1"/>
          </p:nvPr>
        </p:nvSpPr>
        <p:spPr>
          <a:xfrm rot="5400000">
            <a:off x="2204243" y="275431"/>
            <a:ext cx="4144963" cy="7556500"/>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92" name="Shape 392"/>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93" name="Shape 393"/>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94" name="Shape 394"/>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above Capti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506504" y="4424082"/>
            <a:ext cx="6191157" cy="83371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2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a:spLocks noGrp="1"/>
          </p:cNvSpPr>
          <p:nvPr>
            <p:ph type="pic" idx="2"/>
          </p:nvPr>
        </p:nvSpPr>
        <p:spPr>
          <a:xfrm>
            <a:off x="277905" y="228600"/>
            <a:ext cx="6378388" cy="4187952"/>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3" name="Shape 43"/>
          <p:cNvSpPr txBox="1">
            <a:spLocks noGrp="1"/>
          </p:cNvSpPr>
          <p:nvPr>
            <p:ph type="body" idx="1"/>
          </p:nvPr>
        </p:nvSpPr>
        <p:spPr>
          <a:xfrm>
            <a:off x="506504" y="5257798"/>
            <a:ext cx="6191157" cy="885825"/>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44" name="Shape 44"/>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5" name="Shape 45"/>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6" name="Shape 46"/>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47" name="Shape 47"/>
          <p:cNvSpPr/>
          <p:nvPr/>
        </p:nvSpPr>
        <p:spPr>
          <a:xfrm>
            <a:off x="6802438" y="22860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48" name="Shape 48"/>
          <p:cNvSpPr/>
          <p:nvPr/>
        </p:nvSpPr>
        <p:spPr>
          <a:xfrm>
            <a:off x="6802438" y="2377440"/>
            <a:ext cx="2057400" cy="2039112"/>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49" name="Shape 49"/>
          <p:cNvSpPr txBox="1"/>
          <p:nvPr/>
        </p:nvSpPr>
        <p:spPr>
          <a:xfrm>
            <a:off x="327212" y="4632792"/>
            <a:ext cx="220567" cy="369332"/>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2400" b="1" i="0" u="none" strike="noStrike" cap="none">
                <a:solidFill>
                  <a:srgbClr val="9FC3E3"/>
                </a:solidFill>
                <a:latin typeface="Rockwell"/>
                <a:ea typeface="Rockwell"/>
                <a:cs typeface="Rockwell"/>
                <a:sym typeface="Rockwell"/>
              </a:rPr>
              <a:t>+ </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395"/>
        <p:cNvGrpSpPr/>
        <p:nvPr/>
      </p:nvGrpSpPr>
      <p:grpSpPr>
        <a:xfrm>
          <a:off x="0" y="0"/>
          <a:ext cx="0" cy="0"/>
          <a:chOff x="0" y="0"/>
          <a:chExt cx="0" cy="0"/>
        </a:xfrm>
      </p:grpSpPr>
      <p:sp>
        <p:nvSpPr>
          <p:cNvPr id="396" name="Shape 396"/>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397" name="Shape 397"/>
          <p:cNvSpPr txBox="1"/>
          <p:nvPr/>
        </p:nvSpPr>
        <p:spPr>
          <a:xfrm rot="-5400000">
            <a:off x="8593931" y="561181"/>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398" name="Shape 398"/>
          <p:cNvSpPr txBox="1">
            <a:spLocks noGrp="1"/>
          </p:cNvSpPr>
          <p:nvPr>
            <p:ph type="title"/>
          </p:nvPr>
        </p:nvSpPr>
        <p:spPr>
          <a:xfrm rot="5400000">
            <a:off x="5750719" y="3199793"/>
            <a:ext cx="5171422" cy="68131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399" name="Shape 399"/>
          <p:cNvSpPr txBox="1">
            <a:spLocks noGrp="1"/>
          </p:cNvSpPr>
          <p:nvPr>
            <p:ph type="body" idx="1"/>
          </p:nvPr>
        </p:nvSpPr>
        <p:spPr>
          <a:xfrm rot="5400000">
            <a:off x="1293765" y="122190"/>
            <a:ext cx="5184869" cy="6858000"/>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00" name="Shape 400"/>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01" name="Shape 401"/>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02" name="Shape 402"/>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lank">
    <p:spTree>
      <p:nvGrpSpPr>
        <p:cNvPr id="1" name="Shape 409"/>
        <p:cNvGrpSpPr/>
        <p:nvPr/>
      </p:nvGrpSpPr>
      <p:grpSpPr>
        <a:xfrm>
          <a:off x="0" y="0"/>
          <a:ext cx="0" cy="0"/>
          <a:chOff x="0" y="0"/>
          <a:chExt cx="0" cy="0"/>
        </a:xfrm>
      </p:grpSpPr>
      <p:sp>
        <p:nvSpPr>
          <p:cNvPr id="410" name="Shape 410"/>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11" name="Shape 411"/>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12" name="Shape 412"/>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13" name="Shape 413"/>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14"/>
        <p:cNvGrpSpPr/>
        <p:nvPr/>
      </p:nvGrpSpPr>
      <p:grpSpPr>
        <a:xfrm>
          <a:off x="0" y="0"/>
          <a:ext cx="0" cy="0"/>
          <a:chOff x="0" y="0"/>
          <a:chExt cx="0" cy="0"/>
        </a:xfrm>
      </p:grpSpPr>
      <p:sp>
        <p:nvSpPr>
          <p:cNvPr id="415" name="Shape 415"/>
          <p:cNvSpPr/>
          <p:nvPr/>
        </p:nvSpPr>
        <p:spPr>
          <a:xfrm>
            <a:off x="282575" y="228600"/>
            <a:ext cx="4235450" cy="41878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16" name="Shape 416"/>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17" name="Shape 417"/>
          <p:cNvSpPr/>
          <p:nvPr/>
        </p:nvSpPr>
        <p:spPr>
          <a:xfrm>
            <a:off x="4624387" y="2378075"/>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18" name="Shape 418"/>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419" name="Shape 419"/>
          <p:cNvSpPr/>
          <p:nvPr/>
        </p:nvSpPr>
        <p:spPr>
          <a:xfrm>
            <a:off x="4624387" y="228600"/>
            <a:ext cx="2057400" cy="2038349"/>
          </a:xfrm>
          <a:prstGeom prst="rect">
            <a:avLst/>
          </a:prstGeom>
          <a:solidFill>
            <a:schemeClr val="accent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20" name="Shape 420"/>
          <p:cNvSpPr/>
          <p:nvPr/>
        </p:nvSpPr>
        <p:spPr>
          <a:xfrm>
            <a:off x="6802438" y="2378075"/>
            <a:ext cx="2057400" cy="2038349"/>
          </a:xfrm>
          <a:prstGeom prst="rect">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21" name="Shape 421"/>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8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22" name="Shape 422"/>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spcAft>
                <a:spcPts val="0"/>
              </a:spcAft>
              <a:buClr>
                <a:srgbClr val="A1C4E3"/>
              </a:buClr>
              <a:buFont typeface="Noto Sans Symbols"/>
              <a:buNone/>
              <a:defRPr sz="2800" b="0" i="0" u="none" strike="noStrike" cap="none">
                <a:solidFill>
                  <a:srgbClr val="888888"/>
                </a:solidFill>
                <a:latin typeface="Rockwell"/>
                <a:ea typeface="Rockwell"/>
                <a:cs typeface="Rockwell"/>
                <a:sym typeface="Rockwell"/>
              </a:defRPr>
            </a:lvl2pPr>
            <a:lvl3pPr marL="914400" marR="0" lvl="2" indent="0" algn="ctr" rtl="0">
              <a:spcBef>
                <a:spcPts val="600"/>
              </a:spcBef>
              <a:spcAft>
                <a:spcPts val="0"/>
              </a:spcAft>
              <a:buClr>
                <a:schemeClr val="accent1"/>
              </a:buClr>
              <a:buFont typeface="Noto Sans Symbols"/>
              <a:buNone/>
              <a:defRPr sz="2400" b="0" i="0" u="none" strike="noStrike" cap="none">
                <a:solidFill>
                  <a:srgbClr val="888888"/>
                </a:solidFill>
                <a:latin typeface="Rockwell"/>
                <a:ea typeface="Rockwell"/>
                <a:cs typeface="Rockwell"/>
                <a:sym typeface="Rockwell"/>
              </a:defRPr>
            </a:lvl3pPr>
            <a:lvl4pPr marL="1371600" marR="0" lvl="3" indent="0" algn="ctr" rtl="0">
              <a:spcBef>
                <a:spcPts val="600"/>
              </a:spcBef>
              <a:spcAft>
                <a:spcPts val="0"/>
              </a:spcAft>
              <a:buClr>
                <a:srgbClr val="A1C4E3"/>
              </a:buClr>
              <a:buFont typeface="Noto Sans Symbols"/>
              <a:buNone/>
              <a:defRPr sz="2000" b="0" i="0" u="none" strike="noStrike" cap="none">
                <a:solidFill>
                  <a:srgbClr val="888888"/>
                </a:solidFill>
                <a:latin typeface="Rockwell"/>
                <a:ea typeface="Rockwell"/>
                <a:cs typeface="Rockwell"/>
                <a:sym typeface="Rockwell"/>
              </a:defRPr>
            </a:lvl4pPr>
            <a:lvl5pPr marL="1828800" marR="0" lvl="4" indent="0" algn="ctr" rtl="0">
              <a:spcBef>
                <a:spcPts val="600"/>
              </a:spcBef>
              <a:spcAft>
                <a:spcPts val="0"/>
              </a:spcAft>
              <a:buClr>
                <a:schemeClr val="accent1"/>
              </a:buClr>
              <a:buFont typeface="Noto Sans Symbols"/>
              <a:buNone/>
              <a:defRPr sz="20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423" name="Shape 423"/>
          <p:cNvSpPr txBox="1">
            <a:spLocks noGrp="1"/>
          </p:cNvSpPr>
          <p:nvPr>
            <p:ph type="dt" idx="10"/>
          </p:nvPr>
        </p:nvSpPr>
        <p:spPr>
          <a:xfrm>
            <a:off x="4800600" y="6426200"/>
            <a:ext cx="12318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24" name="Shape 424"/>
          <p:cNvSpPr txBox="1">
            <a:spLocks noGrp="1"/>
          </p:cNvSpPr>
          <p:nvPr>
            <p:ph type="ftr" idx="11"/>
          </p:nvPr>
        </p:nvSpPr>
        <p:spPr>
          <a:xfrm>
            <a:off x="6311900" y="6426200"/>
            <a:ext cx="2616200"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425"/>
        <p:cNvGrpSpPr/>
        <p:nvPr/>
      </p:nvGrpSpPr>
      <p:grpSpPr>
        <a:xfrm>
          <a:off x="0" y="0"/>
          <a:ext cx="0" cy="0"/>
          <a:chOff x="0" y="0"/>
          <a:chExt cx="0" cy="0"/>
        </a:xfrm>
      </p:grpSpPr>
      <p:sp>
        <p:nvSpPr>
          <p:cNvPr id="426" name="Shape 426"/>
          <p:cNvSpPr/>
          <p:nvPr/>
        </p:nvSpPr>
        <p:spPr>
          <a:xfrm>
            <a:off x="8210550" y="282575"/>
            <a:ext cx="641350"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27" name="Shape 427"/>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428" name="Shape 428"/>
          <p:cNvSpPr/>
          <p:nvPr/>
        </p:nvSpPr>
        <p:spPr>
          <a:xfrm>
            <a:off x="8067675" y="282575"/>
            <a:ext cx="92074" cy="160019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29" name="Shape 429"/>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30" name="Shape 430"/>
          <p:cNvSpPr txBox="1">
            <a:spLocks noGrp="1"/>
          </p:cNvSpPr>
          <p:nvPr>
            <p:ph type="body" idx="1"/>
          </p:nvPr>
        </p:nvSpPr>
        <p:spPr>
          <a:xfrm>
            <a:off x="498475" y="1981200"/>
            <a:ext cx="7556500" cy="4144963"/>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31" name="Shape 431"/>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32" name="Shape 432"/>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33" name="Shape 433"/>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Shape 434"/>
        <p:cNvGrpSpPr/>
        <p:nvPr/>
      </p:nvGrpSpPr>
      <p:grpSpPr>
        <a:xfrm>
          <a:off x="0" y="0"/>
          <a:ext cx="0" cy="0"/>
          <a:chOff x="0" y="0"/>
          <a:chExt cx="0" cy="0"/>
        </a:xfrm>
      </p:grpSpPr>
      <p:sp>
        <p:nvSpPr>
          <p:cNvPr id="435" name="Shape 435"/>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36" name="Shape 436"/>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437" name="Shape 437"/>
          <p:cNvSpPr txBox="1">
            <a:spLocks noGrp="1"/>
          </p:cNvSpPr>
          <p:nvPr>
            <p:ph type="title"/>
          </p:nvPr>
        </p:nvSpPr>
        <p:spPr>
          <a:xfrm>
            <a:off x="498474" y="134470"/>
            <a:ext cx="7556312" cy="995082"/>
          </a:xfrm>
          <a:prstGeom prst="rect">
            <a:avLst/>
          </a:prstGeom>
          <a:noFill/>
          <a:ln>
            <a:noFill/>
          </a:ln>
        </p:spPr>
        <p:txBody>
          <a:bodyPr lIns="91425" tIns="91425" rIns="91425" bIns="91425" anchor="b"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38" name="Shape 438"/>
          <p:cNvSpPr txBox="1">
            <a:spLocks noGrp="1"/>
          </p:cNvSpPr>
          <p:nvPr>
            <p:ph type="body" idx="1"/>
          </p:nvPr>
        </p:nvSpPr>
        <p:spPr>
          <a:xfrm>
            <a:off x="498475" y="1981200"/>
            <a:ext cx="7556500" cy="4144963"/>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39" name="Shape 439"/>
          <p:cNvSpPr txBox="1">
            <a:spLocks noGrp="1"/>
          </p:cNvSpPr>
          <p:nvPr>
            <p:ph type="body" idx="2"/>
          </p:nvPr>
        </p:nvSpPr>
        <p:spPr>
          <a:xfrm>
            <a:off x="498518" y="1129553"/>
            <a:ext cx="7558959" cy="774700"/>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2400" b="0" i="0" u="none" strike="noStrike" cap="none">
                <a:solidFill>
                  <a:schemeClr val="accent3"/>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440" name="Shape 440"/>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41" name="Shape 441"/>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42" name="Shape 442"/>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Shape 443"/>
        <p:cNvGrpSpPr/>
        <p:nvPr/>
      </p:nvGrpSpPr>
      <p:grpSpPr>
        <a:xfrm>
          <a:off x="0" y="0"/>
          <a:ext cx="0" cy="0"/>
          <a:chOff x="0" y="0"/>
          <a:chExt cx="0" cy="0"/>
        </a:xfrm>
      </p:grpSpPr>
      <p:sp>
        <p:nvSpPr>
          <p:cNvPr id="444" name="Shape 444"/>
          <p:cNvSpPr/>
          <p:nvPr/>
        </p:nvSpPr>
        <p:spPr>
          <a:xfrm>
            <a:off x="282575" y="228600"/>
            <a:ext cx="4235450" cy="41878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45" name="Shape 445"/>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46" name="Shape 446"/>
          <p:cNvSpPr/>
          <p:nvPr/>
        </p:nvSpPr>
        <p:spPr>
          <a:xfrm>
            <a:off x="4624387" y="2378075"/>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47" name="Shape 447"/>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448" name="Shape 448"/>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8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49" name="Shape 449"/>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spcAft>
                <a:spcPts val="0"/>
              </a:spcAft>
              <a:buClr>
                <a:srgbClr val="A1C4E3"/>
              </a:buClr>
              <a:buFont typeface="Noto Sans Symbols"/>
              <a:buNone/>
              <a:defRPr sz="2800" b="0" i="0" u="none" strike="noStrike" cap="none">
                <a:solidFill>
                  <a:srgbClr val="888888"/>
                </a:solidFill>
                <a:latin typeface="Rockwell"/>
                <a:ea typeface="Rockwell"/>
                <a:cs typeface="Rockwell"/>
                <a:sym typeface="Rockwell"/>
              </a:defRPr>
            </a:lvl2pPr>
            <a:lvl3pPr marL="914400" marR="0" lvl="2" indent="0" algn="ctr" rtl="0">
              <a:spcBef>
                <a:spcPts val="600"/>
              </a:spcBef>
              <a:spcAft>
                <a:spcPts val="0"/>
              </a:spcAft>
              <a:buClr>
                <a:schemeClr val="accent1"/>
              </a:buClr>
              <a:buFont typeface="Noto Sans Symbols"/>
              <a:buNone/>
              <a:defRPr sz="2400" b="0" i="0" u="none" strike="noStrike" cap="none">
                <a:solidFill>
                  <a:srgbClr val="888888"/>
                </a:solidFill>
                <a:latin typeface="Rockwell"/>
                <a:ea typeface="Rockwell"/>
                <a:cs typeface="Rockwell"/>
                <a:sym typeface="Rockwell"/>
              </a:defRPr>
            </a:lvl3pPr>
            <a:lvl4pPr marL="1371600" marR="0" lvl="3" indent="0" algn="ctr" rtl="0">
              <a:spcBef>
                <a:spcPts val="600"/>
              </a:spcBef>
              <a:spcAft>
                <a:spcPts val="0"/>
              </a:spcAft>
              <a:buClr>
                <a:srgbClr val="A1C4E3"/>
              </a:buClr>
              <a:buFont typeface="Noto Sans Symbols"/>
              <a:buNone/>
              <a:defRPr sz="2000" b="0" i="0" u="none" strike="noStrike" cap="none">
                <a:solidFill>
                  <a:srgbClr val="888888"/>
                </a:solidFill>
                <a:latin typeface="Rockwell"/>
                <a:ea typeface="Rockwell"/>
                <a:cs typeface="Rockwell"/>
                <a:sym typeface="Rockwell"/>
              </a:defRPr>
            </a:lvl4pPr>
            <a:lvl5pPr marL="1828800" marR="0" lvl="4" indent="0" algn="ctr" rtl="0">
              <a:spcBef>
                <a:spcPts val="600"/>
              </a:spcBef>
              <a:spcAft>
                <a:spcPts val="0"/>
              </a:spcAft>
              <a:buClr>
                <a:schemeClr val="accent1"/>
              </a:buClr>
              <a:buFont typeface="Noto Sans Symbols"/>
              <a:buNone/>
              <a:defRPr sz="20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450" name="Shape 450"/>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51" name="Shape 451"/>
          <p:cNvSpPr>
            <a:spLocks noGrp="1"/>
          </p:cNvSpPr>
          <p:nvPr>
            <p:ph type="pic" idx="3"/>
          </p:nvPr>
        </p:nvSpPr>
        <p:spPr>
          <a:xfrm>
            <a:off x="6802438" y="237744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52" name="Shape 452"/>
          <p:cNvSpPr txBox="1">
            <a:spLocks noGrp="1"/>
          </p:cNvSpPr>
          <p:nvPr>
            <p:ph type="body" idx="4"/>
          </p:nvPr>
        </p:nvSpPr>
        <p:spPr>
          <a:xfrm>
            <a:off x="857250" y="1779493"/>
            <a:ext cx="3086099" cy="2040904"/>
          </a:xfrm>
          <a:prstGeom prst="rect">
            <a:avLst/>
          </a:prstGeom>
          <a:noFill/>
          <a:ln>
            <a:noFill/>
          </a:ln>
        </p:spPr>
        <p:txBody>
          <a:bodyPr lIns="91425" tIns="91425" rIns="91425" bIns="91425" anchor="t" anchorCtr="0"/>
          <a:lstStyle>
            <a:lvl1pPr marL="0" marR="0" lvl="0" indent="0" algn="ctr" rtl="0">
              <a:spcBef>
                <a:spcPts val="600"/>
              </a:spcBef>
              <a:spcAft>
                <a:spcPts val="0"/>
              </a:spcAft>
              <a:buClr>
                <a:schemeClr val="accent1"/>
              </a:buClr>
              <a:buFont typeface="Noto Sans Symbols"/>
              <a:buNone/>
              <a:defRPr sz="4600" b="0" i="0" u="none" strike="noStrike" cap="none">
                <a:solidFill>
                  <a:schemeClr val="lt1"/>
                </a:solidFill>
                <a:latin typeface="Rockwell"/>
                <a:ea typeface="Rockwell"/>
                <a:cs typeface="Rockwell"/>
                <a:sym typeface="Rockwell"/>
              </a:defRPr>
            </a:lvl1pPr>
            <a:lvl2pPr marL="457200" marR="0" lvl="1" indent="-171450" algn="l" rtl="0">
              <a:spcBef>
                <a:spcPts val="600"/>
              </a:spcBef>
              <a:spcAft>
                <a:spcPts val="0"/>
              </a:spcAft>
              <a:buClr>
                <a:srgbClr val="A1C4E3"/>
              </a:buClr>
              <a:buSzPct val="75000"/>
              <a:buFont typeface="Noto Sans Symbols"/>
              <a:buChar char="■"/>
              <a:defRPr sz="1200" b="0" i="0" u="none" strike="noStrike" cap="none">
                <a:solidFill>
                  <a:srgbClr val="595959"/>
                </a:solidFill>
                <a:latin typeface="Rockwell"/>
                <a:ea typeface="Rockwell"/>
                <a:cs typeface="Rockwell"/>
                <a:sym typeface="Rockwell"/>
              </a:defRPr>
            </a:lvl2pPr>
            <a:lvl3pPr marL="685800" marR="0" lvl="2" indent="-180975" algn="l" rtl="0">
              <a:spcBef>
                <a:spcPts val="600"/>
              </a:spcBef>
              <a:spcAft>
                <a:spcPts val="0"/>
              </a:spcAft>
              <a:buClr>
                <a:schemeClr val="accent1"/>
              </a:buClr>
              <a:buSzPct val="75000"/>
              <a:buFont typeface="Noto Sans Symbols"/>
              <a:buChar char="■"/>
              <a:defRPr sz="1000" b="0" i="0" u="none" strike="noStrike" cap="none">
                <a:solidFill>
                  <a:srgbClr val="595959"/>
                </a:solidFill>
                <a:latin typeface="Rockwell"/>
                <a:ea typeface="Rockwell"/>
                <a:cs typeface="Rockwell"/>
                <a:sym typeface="Rockwell"/>
              </a:defRPr>
            </a:lvl3pPr>
            <a:lvl4pPr marL="914400" marR="0" lvl="3" indent="-185737" algn="l" rtl="0">
              <a:spcBef>
                <a:spcPts val="600"/>
              </a:spcBef>
              <a:spcAft>
                <a:spcPts val="0"/>
              </a:spcAft>
              <a:buClr>
                <a:srgbClr val="A1C4E3"/>
              </a:buClr>
              <a:buSzPct val="75000"/>
              <a:buFont typeface="Noto Sans Symbols"/>
              <a:buChar char="■"/>
              <a:defRPr sz="900" b="0" i="0" u="none" strike="noStrike" cap="none">
                <a:solidFill>
                  <a:srgbClr val="595959"/>
                </a:solidFill>
                <a:latin typeface="Rockwell"/>
                <a:ea typeface="Rockwell"/>
                <a:cs typeface="Rockwell"/>
                <a:sym typeface="Rockwell"/>
              </a:defRPr>
            </a:lvl4pPr>
            <a:lvl5pPr marL="1143000" marR="0" lvl="4" indent="-185737" algn="l" rtl="0">
              <a:spcBef>
                <a:spcPts val="600"/>
              </a:spcBef>
              <a:spcAft>
                <a:spcPts val="0"/>
              </a:spcAft>
              <a:buClr>
                <a:schemeClr val="accent1"/>
              </a:buClr>
              <a:buSzPct val="75000"/>
              <a:buFont typeface="Noto Sans Symbols"/>
              <a:buChar char="■"/>
              <a:defRPr sz="9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53" name="Shape 453"/>
          <p:cNvSpPr txBox="1">
            <a:spLocks noGrp="1"/>
          </p:cNvSpPr>
          <p:nvPr>
            <p:ph type="dt" idx="10"/>
          </p:nvPr>
        </p:nvSpPr>
        <p:spPr>
          <a:xfrm>
            <a:off x="4800600" y="6426200"/>
            <a:ext cx="12318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54" name="Shape 454"/>
          <p:cNvSpPr txBox="1">
            <a:spLocks noGrp="1"/>
          </p:cNvSpPr>
          <p:nvPr>
            <p:ph type="ftr" idx="11"/>
          </p:nvPr>
        </p:nvSpPr>
        <p:spPr>
          <a:xfrm>
            <a:off x="6311900" y="6426200"/>
            <a:ext cx="2616200"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5"/>
        <p:cNvGrpSpPr/>
        <p:nvPr/>
      </p:nvGrpSpPr>
      <p:grpSpPr>
        <a:xfrm>
          <a:off x="0" y="0"/>
          <a:ext cx="0" cy="0"/>
          <a:chOff x="0" y="0"/>
          <a:chExt cx="0" cy="0"/>
        </a:xfrm>
      </p:grpSpPr>
      <p:sp>
        <p:nvSpPr>
          <p:cNvPr id="456" name="Shape 456"/>
          <p:cNvSpPr/>
          <p:nvPr/>
        </p:nvSpPr>
        <p:spPr>
          <a:xfrm>
            <a:off x="658812" y="228600"/>
            <a:ext cx="8201025"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57" name="Shape 457"/>
          <p:cNvSpPr txBox="1"/>
          <p:nvPr/>
        </p:nvSpPr>
        <p:spPr>
          <a:xfrm>
            <a:off x="2003425" y="3111500"/>
            <a:ext cx="260350" cy="61436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4000" b="1" i="0" u="none" strike="noStrike" cap="none">
                <a:solidFill>
                  <a:srgbClr val="A1C4E3"/>
                </a:solidFill>
                <a:latin typeface="Rockwell"/>
                <a:ea typeface="Rockwell"/>
                <a:cs typeface="Rockwell"/>
                <a:sym typeface="Rockwell"/>
              </a:rPr>
              <a:t>+</a:t>
            </a:r>
          </a:p>
        </p:txBody>
      </p:sp>
      <p:sp>
        <p:nvSpPr>
          <p:cNvPr id="458" name="Shape 458"/>
          <p:cNvSpPr/>
          <p:nvPr/>
        </p:nvSpPr>
        <p:spPr>
          <a:xfrm>
            <a:off x="285750" y="228600"/>
            <a:ext cx="212724" cy="6345238"/>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59" name="Shape 459"/>
          <p:cNvSpPr txBox="1">
            <a:spLocks noGrp="1"/>
          </p:cNvSpPr>
          <p:nvPr>
            <p:ph type="title"/>
          </p:nvPr>
        </p:nvSpPr>
        <p:spPr>
          <a:xfrm>
            <a:off x="2286000" y="3124200"/>
            <a:ext cx="5638800" cy="136207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32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60" name="Shape 460"/>
          <p:cNvSpPr txBox="1">
            <a:spLocks noGrp="1"/>
          </p:cNvSpPr>
          <p:nvPr>
            <p:ph type="body" idx="1"/>
          </p:nvPr>
        </p:nvSpPr>
        <p:spPr>
          <a:xfrm>
            <a:off x="2286000" y="4495800"/>
            <a:ext cx="5638800" cy="1500187"/>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600" b="0" i="0" u="none" strike="noStrike" cap="none">
                <a:solidFill>
                  <a:srgbClr val="888888"/>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1400" b="0" i="0" u="none" strike="noStrike" cap="none">
                <a:solidFill>
                  <a:srgbClr val="888888"/>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1400" b="0" i="0" u="none" strike="noStrike" cap="none">
                <a:solidFill>
                  <a:srgbClr val="888888"/>
                </a:solidFill>
                <a:latin typeface="Rockwell"/>
                <a:ea typeface="Rockwell"/>
                <a:cs typeface="Rockwell"/>
                <a:sym typeface="Rockwell"/>
              </a:defRPr>
            </a:lvl5pPr>
            <a:lvl6pPr marL="2286000" marR="0" lvl="5" indent="0" algn="l" rtl="0">
              <a:spcBef>
                <a:spcPts val="280"/>
              </a:spcBef>
              <a:buClr>
                <a:srgbClr val="9FC3E3"/>
              </a:buClr>
              <a:buFont typeface="Noto Sans Symbols"/>
              <a:buNone/>
              <a:defRPr sz="1400" b="0" i="0" u="none" strike="noStrike" cap="none">
                <a:solidFill>
                  <a:srgbClr val="888888"/>
                </a:solidFill>
                <a:latin typeface="Rockwell"/>
                <a:ea typeface="Rockwell"/>
                <a:cs typeface="Rockwell"/>
                <a:sym typeface="Rockwell"/>
              </a:defRPr>
            </a:lvl6pPr>
            <a:lvl7pPr marL="2743200" marR="0" lvl="6"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7pPr>
            <a:lvl8pPr marL="3200400" marR="0" lvl="7" indent="0" algn="l" rtl="0">
              <a:spcBef>
                <a:spcPts val="280"/>
              </a:spcBef>
              <a:buClr>
                <a:srgbClr val="9FC3E3"/>
              </a:buClr>
              <a:buFont typeface="Noto Sans Symbols"/>
              <a:buNone/>
              <a:defRPr sz="1400" b="0" i="0" u="none" strike="noStrike" cap="none">
                <a:solidFill>
                  <a:srgbClr val="888888"/>
                </a:solidFill>
                <a:latin typeface="Rockwell"/>
                <a:ea typeface="Rockwell"/>
                <a:cs typeface="Rockwell"/>
                <a:sym typeface="Rockwell"/>
              </a:defRPr>
            </a:lvl8pPr>
            <a:lvl9pPr marL="3657600" marR="0" lvl="8"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9pPr>
          </a:lstStyle>
          <a:p>
            <a:endParaRPr/>
          </a:p>
        </p:txBody>
      </p:sp>
      <p:sp>
        <p:nvSpPr>
          <p:cNvPr id="461" name="Shape 461"/>
          <p:cNvSpPr txBox="1">
            <a:spLocks noGrp="1"/>
          </p:cNvSpPr>
          <p:nvPr>
            <p:ph type="dt" idx="10"/>
          </p:nvPr>
        </p:nvSpPr>
        <p:spPr>
          <a:xfrm>
            <a:off x="658812" y="6248400"/>
            <a:ext cx="14747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FFFFFF"/>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62" name="Shape 462"/>
          <p:cNvSpPr txBox="1">
            <a:spLocks noGrp="1"/>
          </p:cNvSpPr>
          <p:nvPr>
            <p:ph type="ftr" idx="11"/>
          </p:nvPr>
        </p:nvSpPr>
        <p:spPr>
          <a:xfrm>
            <a:off x="2286000" y="6248400"/>
            <a:ext cx="563880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FFFFFF"/>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63" name="Shape 463"/>
          <p:cNvSpPr txBox="1">
            <a:spLocks noGrp="1"/>
          </p:cNvSpPr>
          <p:nvPr>
            <p:ph type="sldNum" idx="12"/>
          </p:nvPr>
        </p:nvSpPr>
        <p:spPr>
          <a:xfrm>
            <a:off x="8305800" y="6248400"/>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wo Content">
    <p:spTree>
      <p:nvGrpSpPr>
        <p:cNvPr id="1" name="Shape 464"/>
        <p:cNvGrpSpPr/>
        <p:nvPr/>
      </p:nvGrpSpPr>
      <p:grpSpPr>
        <a:xfrm>
          <a:off x="0" y="0"/>
          <a:ext cx="0" cy="0"/>
          <a:chOff x="0" y="0"/>
          <a:chExt cx="0" cy="0"/>
        </a:xfrm>
      </p:grpSpPr>
      <p:sp>
        <p:nvSpPr>
          <p:cNvPr id="465" name="Shape 465"/>
          <p:cNvSpPr/>
          <p:nvPr/>
        </p:nvSpPr>
        <p:spPr>
          <a:xfrm>
            <a:off x="8210550" y="282575"/>
            <a:ext cx="641350"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66" name="Shape 466"/>
          <p:cNvSpPr/>
          <p:nvPr/>
        </p:nvSpPr>
        <p:spPr>
          <a:xfrm>
            <a:off x="8067675" y="282575"/>
            <a:ext cx="92074" cy="160019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67" name="Shape 467"/>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468" name="Shape 468"/>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69" name="Shape 469"/>
          <p:cNvSpPr txBox="1">
            <a:spLocks noGrp="1"/>
          </p:cNvSpPr>
          <p:nvPr>
            <p:ph type="body" idx="1"/>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70" name="Shape 470"/>
          <p:cNvSpPr txBox="1">
            <a:spLocks noGrp="1"/>
          </p:cNvSpPr>
          <p:nvPr>
            <p:ph type="body" idx="2"/>
          </p:nvPr>
        </p:nvSpPr>
        <p:spPr>
          <a:xfrm>
            <a:off x="439987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71" name="Shape 471"/>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72" name="Shape 472"/>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73" name="Shape 473"/>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mparison">
    <p:spTree>
      <p:nvGrpSpPr>
        <p:cNvPr id="1" name="Shape 474"/>
        <p:cNvGrpSpPr/>
        <p:nvPr/>
      </p:nvGrpSpPr>
      <p:grpSpPr>
        <a:xfrm>
          <a:off x="0" y="0"/>
          <a:ext cx="0" cy="0"/>
          <a:chOff x="0" y="0"/>
          <a:chExt cx="0" cy="0"/>
        </a:xfrm>
      </p:grpSpPr>
      <p:sp>
        <p:nvSpPr>
          <p:cNvPr id="475" name="Shape 475"/>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76" name="Shape 476"/>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477" name="Shape 477"/>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78" name="Shape 478"/>
          <p:cNvSpPr txBox="1">
            <a:spLocks noGrp="1"/>
          </p:cNvSpPr>
          <p:nvPr>
            <p:ph type="body" idx="1"/>
          </p:nvPr>
        </p:nvSpPr>
        <p:spPr>
          <a:xfrm>
            <a:off x="497541"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479" name="Shape 479"/>
          <p:cNvSpPr txBox="1">
            <a:spLocks noGrp="1"/>
          </p:cNvSpPr>
          <p:nvPr>
            <p:ph type="body" idx="2"/>
          </p:nvPr>
        </p:nvSpPr>
        <p:spPr>
          <a:xfrm>
            <a:off x="4399878"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480" name="Shape 480"/>
          <p:cNvSpPr txBox="1">
            <a:spLocks noGrp="1"/>
          </p:cNvSpPr>
          <p:nvPr>
            <p:ph type="body" idx="3"/>
          </p:nvPr>
        </p:nvSpPr>
        <p:spPr>
          <a:xfrm>
            <a:off x="497541" y="2070847"/>
            <a:ext cx="3657600" cy="322728"/>
          </a:xfrm>
          <a:prstGeom prst="rect">
            <a:avLst/>
          </a:prstGeom>
          <a:solidFill>
            <a:schemeClr val="accent3"/>
          </a:solidFill>
          <a:ln>
            <a:noFill/>
          </a:ln>
        </p:spPr>
        <p:txBody>
          <a:bodyPr lIns="91425" tIns="91425" rIns="91425" bIns="91425" anchor="ctr" anchorCtr="0"/>
          <a:lstStyle>
            <a:lvl1pPr marL="0" marR="0" lvl="0" indent="0" algn="ctr" rtl="0">
              <a:spcBef>
                <a:spcPts val="0"/>
              </a:spcBef>
              <a:spcAft>
                <a:spcPts val="0"/>
              </a:spcAft>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481" name="Shape 481"/>
          <p:cNvSpPr txBox="1">
            <a:spLocks noGrp="1"/>
          </p:cNvSpPr>
          <p:nvPr>
            <p:ph type="body" idx="4"/>
          </p:nvPr>
        </p:nvSpPr>
        <p:spPr>
          <a:xfrm>
            <a:off x="4399878" y="2070847"/>
            <a:ext cx="3657600" cy="322728"/>
          </a:xfrm>
          <a:prstGeom prst="rect">
            <a:avLst/>
          </a:prstGeom>
          <a:solidFill>
            <a:srgbClr val="B1BBCB"/>
          </a:solidFill>
          <a:ln>
            <a:noFill/>
          </a:ln>
        </p:spPr>
        <p:txBody>
          <a:bodyPr lIns="91425" tIns="91425" rIns="91425" bIns="91425" anchor="ctr" anchorCtr="0"/>
          <a:lstStyle>
            <a:lvl1pPr marL="0" marR="0" lvl="0" indent="0" algn="ctr" rtl="0">
              <a:spcBef>
                <a:spcPts val="0"/>
              </a:spcBef>
              <a:spcAft>
                <a:spcPts val="0"/>
              </a:spcAft>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482" name="Shape 482"/>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83" name="Shape 483"/>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84" name="Shape 484"/>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Shape 485"/>
        <p:cNvGrpSpPr/>
        <p:nvPr/>
      </p:nvGrpSpPr>
      <p:grpSpPr>
        <a:xfrm>
          <a:off x="0" y="0"/>
          <a:ext cx="0" cy="0"/>
          <a:chOff x="0" y="0"/>
          <a:chExt cx="0" cy="0"/>
        </a:xfrm>
      </p:grpSpPr>
      <p:sp>
        <p:nvSpPr>
          <p:cNvPr id="486" name="Shape 486"/>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487" name="Shape 487"/>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88" name="Shape 488"/>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89" name="Shape 489"/>
          <p:cNvSpPr txBox="1">
            <a:spLocks noGrp="1"/>
          </p:cNvSpPr>
          <p:nvPr>
            <p:ph type="body" idx="1"/>
          </p:nvPr>
        </p:nvSpPr>
        <p:spPr>
          <a:xfrm>
            <a:off x="498516" y="1985963"/>
            <a:ext cx="7569156"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90" name="Shape 490"/>
          <p:cNvSpPr txBox="1">
            <a:spLocks noGrp="1"/>
          </p:cNvSpPr>
          <p:nvPr>
            <p:ph type="body" idx="2"/>
          </p:nvPr>
        </p:nvSpPr>
        <p:spPr>
          <a:xfrm>
            <a:off x="498516" y="4164964"/>
            <a:ext cx="7569156"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91" name="Shape 491"/>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92" name="Shape 492"/>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93" name="Shape 493"/>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wo Content">
    <p:spTree>
      <p:nvGrpSpPr>
        <p:cNvPr id="1" name="Shape 50"/>
        <p:cNvGrpSpPr/>
        <p:nvPr/>
      </p:nvGrpSpPr>
      <p:grpSpPr>
        <a:xfrm>
          <a:off x="0" y="0"/>
          <a:ext cx="0" cy="0"/>
          <a:chOff x="0" y="0"/>
          <a:chExt cx="0" cy="0"/>
        </a:xfrm>
      </p:grpSpPr>
      <p:sp>
        <p:nvSpPr>
          <p:cNvPr id="51" name="Shape 51"/>
          <p:cNvSpPr/>
          <p:nvPr/>
        </p:nvSpPr>
        <p:spPr>
          <a:xfrm>
            <a:off x="8210550" y="282573"/>
            <a:ext cx="642097"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52" name="Shape 52"/>
          <p:cNvSpPr/>
          <p:nvPr/>
        </p:nvSpPr>
        <p:spPr>
          <a:xfrm>
            <a:off x="8068235" y="282573"/>
            <a:ext cx="91439" cy="160019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53" name="Shape 53"/>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54" name="Shape 54"/>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6" name="Shape 56"/>
          <p:cNvSpPr txBox="1">
            <a:spLocks noGrp="1"/>
          </p:cNvSpPr>
          <p:nvPr>
            <p:ph type="body" idx="2"/>
          </p:nvPr>
        </p:nvSpPr>
        <p:spPr>
          <a:xfrm>
            <a:off x="439987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7" name="Shape 57"/>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8" name="Shape 58"/>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9" name="Shape 59"/>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 Content">
    <p:spTree>
      <p:nvGrpSpPr>
        <p:cNvPr id="1" name="Shape 494"/>
        <p:cNvGrpSpPr/>
        <p:nvPr/>
      </p:nvGrpSpPr>
      <p:grpSpPr>
        <a:xfrm>
          <a:off x="0" y="0"/>
          <a:ext cx="0" cy="0"/>
          <a:chOff x="0" y="0"/>
          <a:chExt cx="0" cy="0"/>
        </a:xfrm>
      </p:grpSpPr>
      <p:sp>
        <p:nvSpPr>
          <p:cNvPr id="495" name="Shape 495"/>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496" name="Shape 496"/>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497" name="Shape 497"/>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98" name="Shape 498"/>
          <p:cNvSpPr txBox="1">
            <a:spLocks noGrp="1"/>
          </p:cNvSpPr>
          <p:nvPr>
            <p:ph type="body" idx="1"/>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99" name="Shape 499"/>
          <p:cNvSpPr txBox="1">
            <a:spLocks noGrp="1"/>
          </p:cNvSpPr>
          <p:nvPr>
            <p:ph type="body" idx="2"/>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00" name="Shape 500"/>
          <p:cNvSpPr txBox="1">
            <a:spLocks noGrp="1"/>
          </p:cNvSpPr>
          <p:nvPr>
            <p:ph type="body" idx="3"/>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01" name="Shape 501"/>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02" name="Shape 502"/>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03" name="Shape 503"/>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4 Content">
    <p:spTree>
      <p:nvGrpSpPr>
        <p:cNvPr id="1" name="Shape 504"/>
        <p:cNvGrpSpPr/>
        <p:nvPr/>
      </p:nvGrpSpPr>
      <p:grpSpPr>
        <a:xfrm>
          <a:off x="0" y="0"/>
          <a:ext cx="0" cy="0"/>
          <a:chOff x="0" y="0"/>
          <a:chExt cx="0" cy="0"/>
        </a:xfrm>
      </p:grpSpPr>
      <p:sp>
        <p:nvSpPr>
          <p:cNvPr id="505" name="Shape 505"/>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06" name="Shape 506"/>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507" name="Shape 507"/>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08" name="Shape 508"/>
          <p:cNvSpPr txBox="1">
            <a:spLocks noGrp="1"/>
          </p:cNvSpPr>
          <p:nvPr>
            <p:ph type="body" idx="1"/>
          </p:nvPr>
        </p:nvSpPr>
        <p:spPr>
          <a:xfrm>
            <a:off x="502920" y="1985963"/>
            <a:ext cx="3657413"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09" name="Shape 509"/>
          <p:cNvSpPr txBox="1">
            <a:spLocks noGrp="1"/>
          </p:cNvSpPr>
          <p:nvPr>
            <p:ph type="body" idx="2"/>
          </p:nvPr>
        </p:nvSpPr>
        <p:spPr>
          <a:xfrm>
            <a:off x="502920" y="4164964"/>
            <a:ext cx="3657413"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10" name="Shape 510"/>
          <p:cNvSpPr txBox="1">
            <a:spLocks noGrp="1"/>
          </p:cNvSpPr>
          <p:nvPr>
            <p:ph type="body" idx="3"/>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11" name="Shape 511"/>
          <p:cNvSpPr txBox="1">
            <a:spLocks noGrp="1"/>
          </p:cNvSpPr>
          <p:nvPr>
            <p:ph type="body" idx="4"/>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12" name="Shape 512"/>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13" name="Shape 513"/>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14" name="Shape 514"/>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Only">
    <p:spTree>
      <p:nvGrpSpPr>
        <p:cNvPr id="1" name="Shape 515"/>
        <p:cNvGrpSpPr/>
        <p:nvPr/>
      </p:nvGrpSpPr>
      <p:grpSpPr>
        <a:xfrm>
          <a:off x="0" y="0"/>
          <a:ext cx="0" cy="0"/>
          <a:chOff x="0" y="0"/>
          <a:chExt cx="0" cy="0"/>
        </a:xfrm>
      </p:grpSpPr>
      <p:sp>
        <p:nvSpPr>
          <p:cNvPr id="516" name="Shape 516"/>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17" name="Shape 517"/>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518" name="Shape 518"/>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19" name="Shape 519"/>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20" name="Shape 520"/>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21" name="Shape 521"/>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2"/>
        <p:cNvGrpSpPr/>
        <p:nvPr/>
      </p:nvGrpSpPr>
      <p:grpSpPr>
        <a:xfrm>
          <a:off x="0" y="0"/>
          <a:ext cx="0" cy="0"/>
          <a:chOff x="0" y="0"/>
          <a:chExt cx="0" cy="0"/>
        </a:xfrm>
      </p:grpSpPr>
      <p:sp>
        <p:nvSpPr>
          <p:cNvPr id="523" name="Shape 523"/>
          <p:cNvSpPr/>
          <p:nvPr/>
        </p:nvSpPr>
        <p:spPr>
          <a:xfrm>
            <a:off x="282575" y="228600"/>
            <a:ext cx="3451225"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24" name="Shape 524"/>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525" name="Shape 525"/>
          <p:cNvSpPr txBox="1">
            <a:spLocks noGrp="1"/>
          </p:cNvSpPr>
          <p:nvPr>
            <p:ph type="title"/>
          </p:nvPr>
        </p:nvSpPr>
        <p:spPr>
          <a:xfrm>
            <a:off x="380555" y="2571750"/>
            <a:ext cx="3255264"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26" name="Shape 526"/>
          <p:cNvSpPr txBox="1">
            <a:spLocks noGrp="1"/>
          </p:cNvSpPr>
          <p:nvPr>
            <p:ph type="body" idx="1"/>
          </p:nvPr>
        </p:nvSpPr>
        <p:spPr>
          <a:xfrm>
            <a:off x="4168775" y="273050"/>
            <a:ext cx="4597398" cy="5853112"/>
          </a:xfrm>
          <a:prstGeom prst="rect">
            <a:avLst/>
          </a:prstGeom>
          <a:noFill/>
          <a:ln>
            <a:noFill/>
          </a:ln>
        </p:spPr>
        <p:txBody>
          <a:bodyPr lIns="91425" tIns="91425" rIns="91425" bIns="91425" anchor="t" anchorCtr="0"/>
          <a:lstStyle>
            <a:lvl1pPr marL="228600" marR="0" lvl="0" indent="-142875" algn="l" rtl="0">
              <a:spcBef>
                <a:spcPts val="20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spcAft>
                <a:spcPts val="0"/>
              </a:spcAft>
              <a:buClr>
                <a:srgbClr val="A1C4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spcAft>
                <a:spcPts val="0"/>
              </a:spcAft>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39700" algn="l" rtl="0">
              <a:spcBef>
                <a:spcPts val="400"/>
              </a:spcBef>
              <a:buClr>
                <a:srgbClr val="9FC3E3"/>
              </a:buClr>
              <a:buSzPct val="75000"/>
              <a:buFont typeface="Noto Sans Symbols"/>
              <a:buChar char="■"/>
              <a:defRPr sz="2000" b="0" i="0" u="none" strike="noStrike" cap="none">
                <a:solidFill>
                  <a:srgbClr val="595959"/>
                </a:solidFill>
                <a:latin typeface="Rockwell"/>
                <a:ea typeface="Rockwell"/>
                <a:cs typeface="Rockwell"/>
                <a:sym typeface="Rockwell"/>
              </a:defRPr>
            </a:lvl6pPr>
            <a:lvl7pPr marL="1603375" marR="0" lvl="6" indent="-136525"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7pPr>
            <a:lvl8pPr marL="1830388" marR="0" lvl="7" indent="-134938" algn="l" rtl="0">
              <a:spcBef>
                <a:spcPts val="400"/>
              </a:spcBef>
              <a:buClr>
                <a:srgbClr val="9FC3E3"/>
              </a:buClr>
              <a:buSzPct val="75000"/>
              <a:buFont typeface="Noto Sans Symbols"/>
              <a:buChar char="■"/>
              <a:defRPr sz="2000" b="0" i="0" u="none" strike="noStrike" cap="none">
                <a:solidFill>
                  <a:srgbClr val="595959"/>
                </a:solidFill>
                <a:latin typeface="Rockwell"/>
                <a:ea typeface="Rockwell"/>
                <a:cs typeface="Rockwell"/>
                <a:sym typeface="Rockwell"/>
              </a:defRPr>
            </a:lvl8pPr>
            <a:lvl9pPr marL="2057400" marR="0" lvl="8" indent="-133350"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9pPr>
          </a:lstStyle>
          <a:p>
            <a:endParaRPr/>
          </a:p>
        </p:txBody>
      </p:sp>
      <p:sp>
        <p:nvSpPr>
          <p:cNvPr id="527" name="Shape 527"/>
          <p:cNvSpPr txBox="1">
            <a:spLocks noGrp="1"/>
          </p:cNvSpPr>
          <p:nvPr>
            <p:ph type="body" idx="2"/>
          </p:nvPr>
        </p:nvSpPr>
        <p:spPr>
          <a:xfrm>
            <a:off x="381092" y="3733800"/>
            <a:ext cx="3255264" cy="2392363"/>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528" name="Shape 528"/>
          <p:cNvSpPr txBox="1">
            <a:spLocks noGrp="1"/>
          </p:cNvSpPr>
          <p:nvPr>
            <p:ph type="dt" idx="10"/>
          </p:nvPr>
        </p:nvSpPr>
        <p:spPr>
          <a:xfrm>
            <a:off x="7391400" y="6423025"/>
            <a:ext cx="15366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29" name="Shape 529"/>
          <p:cNvSpPr txBox="1">
            <a:spLocks noGrp="1"/>
          </p:cNvSpPr>
          <p:nvPr>
            <p:ph type="ftr" idx="11"/>
          </p:nvPr>
        </p:nvSpPr>
        <p:spPr>
          <a:xfrm>
            <a:off x="3859212" y="6423025"/>
            <a:ext cx="3316287"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30"/>
        <p:cNvGrpSpPr/>
        <p:nvPr/>
      </p:nvGrpSpPr>
      <p:grpSpPr>
        <a:xfrm>
          <a:off x="0" y="0"/>
          <a:ext cx="0" cy="0"/>
          <a:chOff x="0" y="0"/>
          <a:chExt cx="0" cy="0"/>
        </a:xfrm>
      </p:grpSpPr>
      <p:sp>
        <p:nvSpPr>
          <p:cNvPr id="531" name="Shape 531"/>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32" name="Shape 532"/>
          <p:cNvSpPr txBox="1"/>
          <p:nvPr/>
        </p:nvSpPr>
        <p:spPr>
          <a:xfrm>
            <a:off x="3989387" y="3370262"/>
            <a:ext cx="220662" cy="3698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2400" b="1" i="0" u="none" strike="noStrike" cap="none">
                <a:solidFill>
                  <a:srgbClr val="A1C4E3"/>
                </a:solidFill>
                <a:latin typeface="Rockwell"/>
                <a:ea typeface="Rockwell"/>
                <a:cs typeface="Rockwell"/>
                <a:sym typeface="Rockwell"/>
              </a:rPr>
              <a:t>+ </a:t>
            </a:r>
          </a:p>
        </p:txBody>
      </p:sp>
      <p:sp>
        <p:nvSpPr>
          <p:cNvPr id="533" name="Shape 533"/>
          <p:cNvSpPr txBox="1">
            <a:spLocks noGrp="1"/>
          </p:cNvSpPr>
          <p:nvPr>
            <p:ph type="title"/>
          </p:nvPr>
        </p:nvSpPr>
        <p:spPr>
          <a:xfrm>
            <a:off x="4169403" y="3124200"/>
            <a:ext cx="3898272" cy="8715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34" name="Shape 534"/>
          <p:cNvSpPr>
            <a:spLocks noGrp="1"/>
          </p:cNvSpPr>
          <p:nvPr>
            <p:ph type="pic" idx="2"/>
          </p:nvPr>
        </p:nvSpPr>
        <p:spPr>
          <a:xfrm>
            <a:off x="277906" y="228600"/>
            <a:ext cx="3460657" cy="6345238"/>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535" name="Shape 535"/>
          <p:cNvSpPr txBox="1">
            <a:spLocks noGrp="1"/>
          </p:cNvSpPr>
          <p:nvPr>
            <p:ph type="body" idx="1"/>
          </p:nvPr>
        </p:nvSpPr>
        <p:spPr>
          <a:xfrm>
            <a:off x="4169403" y="3995737"/>
            <a:ext cx="3898272" cy="2147887"/>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536" name="Shape 536"/>
          <p:cNvSpPr txBox="1">
            <a:spLocks noGrp="1"/>
          </p:cNvSpPr>
          <p:nvPr>
            <p:ph type="dt" idx="10"/>
          </p:nvPr>
        </p:nvSpPr>
        <p:spPr>
          <a:xfrm>
            <a:off x="7391400" y="6423025"/>
            <a:ext cx="15366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37" name="Shape 537"/>
          <p:cNvSpPr txBox="1">
            <a:spLocks noGrp="1"/>
          </p:cNvSpPr>
          <p:nvPr>
            <p:ph type="ftr" idx="11"/>
          </p:nvPr>
        </p:nvSpPr>
        <p:spPr>
          <a:xfrm>
            <a:off x="4191000" y="642302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38" name="Shape 538"/>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539"/>
        <p:cNvGrpSpPr/>
        <p:nvPr/>
      </p:nvGrpSpPr>
      <p:grpSpPr>
        <a:xfrm>
          <a:off x="0" y="0"/>
          <a:ext cx="0" cy="0"/>
          <a:chOff x="0" y="0"/>
          <a:chExt cx="0" cy="0"/>
        </a:xfrm>
      </p:grpSpPr>
      <p:sp>
        <p:nvSpPr>
          <p:cNvPr id="540" name="Shape 540"/>
          <p:cNvSpPr/>
          <p:nvPr/>
        </p:nvSpPr>
        <p:spPr>
          <a:xfrm>
            <a:off x="6802438" y="228600"/>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41" name="Shape 541"/>
          <p:cNvSpPr/>
          <p:nvPr/>
        </p:nvSpPr>
        <p:spPr>
          <a:xfrm>
            <a:off x="6802438" y="2378075"/>
            <a:ext cx="2057400" cy="20383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42" name="Shape 542"/>
          <p:cNvSpPr txBox="1"/>
          <p:nvPr/>
        </p:nvSpPr>
        <p:spPr>
          <a:xfrm>
            <a:off x="327025" y="4632325"/>
            <a:ext cx="220663" cy="36988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2400" b="1" i="0" u="none" strike="noStrike" cap="none">
                <a:solidFill>
                  <a:srgbClr val="A1C4E3"/>
                </a:solidFill>
                <a:latin typeface="Rockwell"/>
                <a:ea typeface="Rockwell"/>
                <a:cs typeface="Rockwell"/>
                <a:sym typeface="Rockwell"/>
              </a:rPr>
              <a:t>+ </a:t>
            </a:r>
          </a:p>
        </p:txBody>
      </p:sp>
      <p:sp>
        <p:nvSpPr>
          <p:cNvPr id="543" name="Shape 543"/>
          <p:cNvSpPr txBox="1">
            <a:spLocks noGrp="1"/>
          </p:cNvSpPr>
          <p:nvPr>
            <p:ph type="title"/>
          </p:nvPr>
        </p:nvSpPr>
        <p:spPr>
          <a:xfrm>
            <a:off x="506504" y="4424082"/>
            <a:ext cx="6191157" cy="83371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44" name="Shape 544"/>
          <p:cNvSpPr>
            <a:spLocks noGrp="1"/>
          </p:cNvSpPr>
          <p:nvPr>
            <p:ph type="pic" idx="2"/>
          </p:nvPr>
        </p:nvSpPr>
        <p:spPr>
          <a:xfrm>
            <a:off x="277905" y="228600"/>
            <a:ext cx="6378388" cy="4187952"/>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545" name="Shape 545"/>
          <p:cNvSpPr txBox="1">
            <a:spLocks noGrp="1"/>
          </p:cNvSpPr>
          <p:nvPr>
            <p:ph type="body" idx="1"/>
          </p:nvPr>
        </p:nvSpPr>
        <p:spPr>
          <a:xfrm>
            <a:off x="506504" y="5257798"/>
            <a:ext cx="6191157" cy="885825"/>
          </a:xfrm>
          <a:prstGeom prst="rect">
            <a:avLst/>
          </a:prstGeom>
          <a:noFill/>
          <a:ln>
            <a:noFill/>
          </a:ln>
        </p:spPr>
        <p:txBody>
          <a:bodyPr lIns="91425" tIns="91425" rIns="91425" bIns="91425" anchor="t" anchorCtr="0"/>
          <a:lstStyle>
            <a:lvl1pPr marL="0" marR="0" lvl="0" indent="0" algn="l" rtl="0">
              <a:spcBef>
                <a:spcPts val="300"/>
              </a:spcBef>
              <a:spcAft>
                <a:spcPts val="0"/>
              </a:spcAft>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546" name="Shape 546"/>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47" name="Shape 547"/>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48" name="Shape 548"/>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549"/>
        <p:cNvGrpSpPr/>
        <p:nvPr/>
      </p:nvGrpSpPr>
      <p:grpSpPr>
        <a:xfrm>
          <a:off x="0" y="0"/>
          <a:ext cx="0" cy="0"/>
          <a:chOff x="0" y="0"/>
          <a:chExt cx="0" cy="0"/>
        </a:xfrm>
      </p:grpSpPr>
      <p:sp>
        <p:nvSpPr>
          <p:cNvPr id="550" name="Shape 550"/>
          <p:cNvSpPr/>
          <p:nvPr/>
        </p:nvSpPr>
        <p:spPr>
          <a:xfrm>
            <a:off x="282575" y="228600"/>
            <a:ext cx="6386512"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51" name="Shape 551"/>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552" name="Shape 552"/>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53" name="Shape 553"/>
          <p:cNvSpPr txBox="1">
            <a:spLocks noGrp="1"/>
          </p:cNvSpPr>
          <p:nvPr>
            <p:ph type="title"/>
          </p:nvPr>
        </p:nvSpPr>
        <p:spPr>
          <a:xfrm>
            <a:off x="380554" y="2571750"/>
            <a:ext cx="6181611"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54" name="Shape 554"/>
          <p:cNvSpPr txBox="1">
            <a:spLocks noGrp="1"/>
          </p:cNvSpPr>
          <p:nvPr>
            <p:ph type="body" idx="1"/>
          </p:nvPr>
        </p:nvSpPr>
        <p:spPr>
          <a:xfrm>
            <a:off x="381093" y="3733800"/>
            <a:ext cx="6179565" cy="2392363"/>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555" name="Shape 555"/>
          <p:cNvSpPr>
            <a:spLocks noGrp="1"/>
          </p:cNvSpPr>
          <p:nvPr>
            <p:ph type="pic" idx="2"/>
          </p:nvPr>
        </p:nvSpPr>
        <p:spPr>
          <a:xfrm>
            <a:off x="6802438" y="237494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56" name="Shape 556"/>
          <p:cNvSpPr>
            <a:spLocks noGrp="1"/>
          </p:cNvSpPr>
          <p:nvPr>
            <p:ph type="pic" idx="3"/>
          </p:nvPr>
        </p:nvSpPr>
        <p:spPr>
          <a:xfrm>
            <a:off x="6802438" y="4535423"/>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57" name="Shape 557"/>
          <p:cNvSpPr txBox="1">
            <a:spLocks noGrp="1"/>
          </p:cNvSpPr>
          <p:nvPr>
            <p:ph type="dt" idx="10"/>
          </p:nvPr>
        </p:nvSpPr>
        <p:spPr>
          <a:xfrm>
            <a:off x="5211762" y="6235700"/>
            <a:ext cx="1349375"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FFFFFF"/>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58" name="Shape 558"/>
          <p:cNvSpPr txBox="1">
            <a:spLocks noGrp="1"/>
          </p:cNvSpPr>
          <p:nvPr>
            <p:ph type="ftr" idx="11"/>
          </p:nvPr>
        </p:nvSpPr>
        <p:spPr>
          <a:xfrm>
            <a:off x="381000" y="6235700"/>
            <a:ext cx="46481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FFFFFF"/>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59" name="Shape 559"/>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Shape 560"/>
        <p:cNvGrpSpPr/>
        <p:nvPr/>
      </p:nvGrpSpPr>
      <p:grpSpPr>
        <a:xfrm>
          <a:off x="0" y="0"/>
          <a:ext cx="0" cy="0"/>
          <a:chOff x="0" y="0"/>
          <a:chExt cx="0" cy="0"/>
        </a:xfrm>
      </p:grpSpPr>
      <p:sp>
        <p:nvSpPr>
          <p:cNvPr id="561" name="Shape 561"/>
          <p:cNvSpPr/>
          <p:nvPr/>
        </p:nvSpPr>
        <p:spPr>
          <a:xfrm>
            <a:off x="282575" y="228600"/>
            <a:ext cx="4235450"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62" name="Shape 562"/>
          <p:cNvSpPr txBox="1"/>
          <p:nvPr/>
        </p:nvSpPr>
        <p:spPr>
          <a:xfrm>
            <a:off x="425450" y="174625"/>
            <a:ext cx="412749" cy="83185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5400" b="1" i="0" u="none" strike="noStrike" cap="none">
                <a:solidFill>
                  <a:srgbClr val="A1C4E3"/>
                </a:solidFill>
                <a:latin typeface="Rockwell"/>
                <a:ea typeface="Rockwell"/>
                <a:cs typeface="Rockwell"/>
                <a:sym typeface="Rockwell"/>
              </a:rPr>
              <a:t>+</a:t>
            </a:r>
          </a:p>
        </p:txBody>
      </p:sp>
      <p:sp>
        <p:nvSpPr>
          <p:cNvPr id="563" name="Shape 563"/>
          <p:cNvSpPr/>
          <p:nvPr/>
        </p:nvSpPr>
        <p:spPr>
          <a:xfrm>
            <a:off x="6802438" y="228600"/>
            <a:ext cx="2057400" cy="2038349"/>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64" name="Shape 564"/>
          <p:cNvSpPr/>
          <p:nvPr/>
        </p:nvSpPr>
        <p:spPr>
          <a:xfrm>
            <a:off x="4624387" y="4535487"/>
            <a:ext cx="2057400" cy="2038349"/>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65" name="Shape 565"/>
          <p:cNvSpPr txBox="1">
            <a:spLocks noGrp="1"/>
          </p:cNvSpPr>
          <p:nvPr>
            <p:ph type="title"/>
          </p:nvPr>
        </p:nvSpPr>
        <p:spPr>
          <a:xfrm>
            <a:off x="380554" y="2571750"/>
            <a:ext cx="401663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l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66" name="Shape 566"/>
          <p:cNvSpPr txBox="1">
            <a:spLocks noGrp="1"/>
          </p:cNvSpPr>
          <p:nvPr>
            <p:ph type="body" idx="1"/>
          </p:nvPr>
        </p:nvSpPr>
        <p:spPr>
          <a:xfrm>
            <a:off x="381093" y="3733800"/>
            <a:ext cx="4015304" cy="2392363"/>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567" name="Shape 567"/>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68" name="Shape 568"/>
          <p:cNvSpPr>
            <a:spLocks noGrp="1"/>
          </p:cNvSpPr>
          <p:nvPr>
            <p:ph type="pic" idx="3"/>
          </p:nvPr>
        </p:nvSpPr>
        <p:spPr>
          <a:xfrm>
            <a:off x="4624387" y="2381663"/>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69" name="Shape 569"/>
          <p:cNvSpPr>
            <a:spLocks noGrp="1"/>
          </p:cNvSpPr>
          <p:nvPr>
            <p:ph type="pic" idx="4"/>
          </p:nvPr>
        </p:nvSpPr>
        <p:spPr>
          <a:xfrm>
            <a:off x="6803135" y="2381661"/>
            <a:ext cx="2057400" cy="418795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70" name="Shape 570"/>
          <p:cNvSpPr txBox="1">
            <a:spLocks noGrp="1"/>
          </p:cNvSpPr>
          <p:nvPr>
            <p:ph type="dt" idx="10"/>
          </p:nvPr>
        </p:nvSpPr>
        <p:spPr>
          <a:xfrm>
            <a:off x="3048000" y="6235700"/>
            <a:ext cx="1347788"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FFFFFF"/>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71" name="Shape 571"/>
          <p:cNvSpPr txBox="1">
            <a:spLocks noGrp="1"/>
          </p:cNvSpPr>
          <p:nvPr>
            <p:ph type="ftr" idx="11"/>
          </p:nvPr>
        </p:nvSpPr>
        <p:spPr>
          <a:xfrm>
            <a:off x="381000" y="6235700"/>
            <a:ext cx="259080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FFFFFF"/>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72" name="Shape 572"/>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3 Pictures with Caption, Alt.">
    <p:spTree>
      <p:nvGrpSpPr>
        <p:cNvPr id="1" name="Shape 573"/>
        <p:cNvGrpSpPr/>
        <p:nvPr/>
      </p:nvGrpSpPr>
      <p:grpSpPr>
        <a:xfrm>
          <a:off x="0" y="0"/>
          <a:ext cx="0" cy="0"/>
          <a:chOff x="0" y="0"/>
          <a:chExt cx="0" cy="0"/>
        </a:xfrm>
      </p:grpSpPr>
      <p:sp>
        <p:nvSpPr>
          <p:cNvPr id="574" name="Shape 574"/>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75" name="Shape 575"/>
          <p:cNvSpPr txBox="1"/>
          <p:nvPr/>
        </p:nvSpPr>
        <p:spPr>
          <a:xfrm>
            <a:off x="4749800" y="3370262"/>
            <a:ext cx="220663" cy="3698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2400" b="1" i="0" u="none" strike="noStrike" cap="none">
                <a:solidFill>
                  <a:srgbClr val="A1C4E3"/>
                </a:solidFill>
                <a:latin typeface="Rockwell"/>
                <a:ea typeface="Rockwell"/>
                <a:cs typeface="Rockwell"/>
                <a:sym typeface="Rockwell"/>
              </a:rPr>
              <a:t>+ </a:t>
            </a:r>
          </a:p>
        </p:txBody>
      </p:sp>
      <p:sp>
        <p:nvSpPr>
          <p:cNvPr id="576" name="Shape 576"/>
          <p:cNvSpPr txBox="1">
            <a:spLocks noGrp="1"/>
          </p:cNvSpPr>
          <p:nvPr>
            <p:ph type="title"/>
          </p:nvPr>
        </p:nvSpPr>
        <p:spPr>
          <a:xfrm>
            <a:off x="4953000" y="3124200"/>
            <a:ext cx="3108959" cy="8715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77" name="Shape 577"/>
          <p:cNvSpPr>
            <a:spLocks noGrp="1"/>
          </p:cNvSpPr>
          <p:nvPr>
            <p:ph type="pic" idx="2"/>
          </p:nvPr>
        </p:nvSpPr>
        <p:spPr>
          <a:xfrm>
            <a:off x="277905" y="2365248"/>
            <a:ext cx="4240118" cy="4187952"/>
          </a:xfrm>
          <a:prstGeom prst="rect">
            <a:avLst/>
          </a:prstGeom>
          <a:noFill/>
          <a:ln>
            <a:noFill/>
          </a:ln>
        </p:spPr>
        <p:txBody>
          <a:bodyPr lIns="91425" tIns="91425" rIns="91425" bIns="91425" anchor="t" anchorCtr="0"/>
          <a:lstStyle>
            <a:lvl1pPr marL="0" marR="0" lvl="0" indent="0" algn="l" rtl="0">
              <a:spcBef>
                <a:spcPts val="2000"/>
              </a:spcBef>
              <a:spcAft>
                <a:spcPts val="0"/>
              </a:spcAft>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9FC3E3"/>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578" name="Shape 578"/>
          <p:cNvSpPr txBox="1">
            <a:spLocks noGrp="1"/>
          </p:cNvSpPr>
          <p:nvPr>
            <p:ph type="body" idx="1"/>
          </p:nvPr>
        </p:nvSpPr>
        <p:spPr>
          <a:xfrm>
            <a:off x="4953000" y="3995737"/>
            <a:ext cx="3108959" cy="2147887"/>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spcAft>
                <a:spcPts val="0"/>
              </a:spcAft>
              <a:buClr>
                <a:srgbClr val="A1C4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spcAft>
                <a:spcPts val="0"/>
              </a:spcAft>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spcAft>
                <a:spcPts val="0"/>
              </a:spcAft>
              <a:buClr>
                <a:srgbClr val="A1C4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spcAft>
                <a:spcPts val="0"/>
              </a:spcAft>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579" name="Shape 579"/>
          <p:cNvSpPr>
            <a:spLocks noGrp="1"/>
          </p:cNvSpPr>
          <p:nvPr>
            <p:ph type="pic" idx="3"/>
          </p:nvPr>
        </p:nvSpPr>
        <p:spPr>
          <a:xfrm>
            <a:off x="27790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80" name="Shape 580"/>
          <p:cNvSpPr>
            <a:spLocks noGrp="1"/>
          </p:cNvSpPr>
          <p:nvPr>
            <p:ph type="pic" idx="4"/>
          </p:nvPr>
        </p:nvSpPr>
        <p:spPr>
          <a:xfrm>
            <a:off x="246062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spcAft>
                <a:spcPts val="0"/>
              </a:spcAft>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81" name="Shape 581"/>
          <p:cNvSpPr txBox="1">
            <a:spLocks noGrp="1"/>
          </p:cNvSpPr>
          <p:nvPr>
            <p:ph type="dt" idx="10"/>
          </p:nvPr>
        </p:nvSpPr>
        <p:spPr>
          <a:xfrm>
            <a:off x="7391400" y="6423025"/>
            <a:ext cx="15366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82" name="Shape 582"/>
          <p:cNvSpPr txBox="1">
            <a:spLocks noGrp="1"/>
          </p:cNvSpPr>
          <p:nvPr>
            <p:ph type="ftr" idx="11"/>
          </p:nvPr>
        </p:nvSpPr>
        <p:spPr>
          <a:xfrm>
            <a:off x="4191000" y="642302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83" name="Shape 583"/>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Shape 584"/>
        <p:cNvGrpSpPr/>
        <p:nvPr/>
      </p:nvGrpSpPr>
      <p:grpSpPr>
        <a:xfrm>
          <a:off x="0" y="0"/>
          <a:ext cx="0" cy="0"/>
          <a:chOff x="0" y="0"/>
          <a:chExt cx="0" cy="0"/>
        </a:xfrm>
      </p:grpSpPr>
      <p:sp>
        <p:nvSpPr>
          <p:cNvPr id="585" name="Shape 585"/>
          <p:cNvSpPr/>
          <p:nvPr/>
        </p:nvSpPr>
        <p:spPr>
          <a:xfrm>
            <a:off x="8166100" y="282575"/>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86" name="Shape 586"/>
          <p:cNvSpPr txBox="1"/>
          <p:nvPr/>
        </p:nvSpPr>
        <p:spPr>
          <a:xfrm>
            <a:off x="223837" y="228600"/>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587" name="Shape 587"/>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88" name="Shape 588"/>
          <p:cNvSpPr txBox="1">
            <a:spLocks noGrp="1"/>
          </p:cNvSpPr>
          <p:nvPr>
            <p:ph type="body" idx="1"/>
          </p:nvPr>
        </p:nvSpPr>
        <p:spPr>
          <a:xfrm rot="5400000">
            <a:off x="2204243" y="275431"/>
            <a:ext cx="4144963" cy="7556500"/>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89" name="Shape 589"/>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90" name="Shape 590"/>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91" name="Shape 591"/>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Shape 60"/>
        <p:cNvGrpSpPr/>
        <p:nvPr/>
      </p:nvGrpSpPr>
      <p:grpSpPr>
        <a:xfrm>
          <a:off x="0" y="0"/>
          <a:ext cx="0" cy="0"/>
          <a:chOff x="0" y="0"/>
          <a:chExt cx="0" cy="0"/>
        </a:xfrm>
      </p:grpSpPr>
      <p:sp>
        <p:nvSpPr>
          <p:cNvPr id="61" name="Shape 61"/>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62" name="Shape 62"/>
          <p:cNvSpPr txBox="1">
            <a:spLocks noGrp="1"/>
          </p:cNvSpPr>
          <p:nvPr>
            <p:ph type="title"/>
          </p:nvPr>
        </p:nvSpPr>
        <p:spPr>
          <a:xfrm>
            <a:off x="498474" y="134470"/>
            <a:ext cx="7556312" cy="995082"/>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64" name="Shape 64"/>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65" name="Shape 65"/>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66" name="Shape 66"/>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67" name="Shape 67"/>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68" name="Shape 68"/>
          <p:cNvSpPr txBox="1">
            <a:spLocks noGrp="1"/>
          </p:cNvSpPr>
          <p:nvPr>
            <p:ph type="body" idx="2"/>
          </p:nvPr>
        </p:nvSpPr>
        <p:spPr>
          <a:xfrm>
            <a:off x="498518" y="1129553"/>
            <a:ext cx="7558959" cy="774700"/>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2400" b="0" i="0" u="none" strike="noStrike" cap="none">
                <a:solidFill>
                  <a:schemeClr val="accent3"/>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9FC3E3"/>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592"/>
        <p:cNvGrpSpPr/>
        <p:nvPr/>
      </p:nvGrpSpPr>
      <p:grpSpPr>
        <a:xfrm>
          <a:off x="0" y="0"/>
          <a:ext cx="0" cy="0"/>
          <a:chOff x="0" y="0"/>
          <a:chExt cx="0" cy="0"/>
        </a:xfrm>
      </p:grpSpPr>
      <p:sp>
        <p:nvSpPr>
          <p:cNvPr id="593" name="Shape 593"/>
          <p:cNvSpPr/>
          <p:nvPr/>
        </p:nvSpPr>
        <p:spPr>
          <a:xfrm>
            <a:off x="8166100" y="282575"/>
            <a:ext cx="685799" cy="301624"/>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FFFFFF"/>
              </a:solidFill>
              <a:latin typeface="Rockwell"/>
              <a:ea typeface="Rockwell"/>
              <a:cs typeface="Rockwell"/>
              <a:sym typeface="Rockwell"/>
            </a:endParaRPr>
          </a:p>
        </p:txBody>
      </p:sp>
      <p:sp>
        <p:nvSpPr>
          <p:cNvPr id="594" name="Shape 594"/>
          <p:cNvSpPr txBox="1"/>
          <p:nvPr/>
        </p:nvSpPr>
        <p:spPr>
          <a:xfrm rot="-5400000">
            <a:off x="8593931" y="561181"/>
            <a:ext cx="260350" cy="55403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A1C4E3"/>
              </a:buClr>
              <a:buSzPct val="25000"/>
              <a:buFont typeface="Rockwell"/>
              <a:buNone/>
            </a:pPr>
            <a:r>
              <a:rPr lang="en-US" sz="3600" b="1" i="0" u="none" strike="noStrike" cap="none">
                <a:solidFill>
                  <a:srgbClr val="A1C4E3"/>
                </a:solidFill>
                <a:latin typeface="Rockwell"/>
                <a:ea typeface="Rockwell"/>
                <a:cs typeface="Rockwell"/>
                <a:sym typeface="Rockwell"/>
              </a:rPr>
              <a:t>+</a:t>
            </a:r>
          </a:p>
        </p:txBody>
      </p:sp>
      <p:sp>
        <p:nvSpPr>
          <p:cNvPr id="595" name="Shape 595"/>
          <p:cNvSpPr txBox="1">
            <a:spLocks noGrp="1"/>
          </p:cNvSpPr>
          <p:nvPr>
            <p:ph type="title"/>
          </p:nvPr>
        </p:nvSpPr>
        <p:spPr>
          <a:xfrm rot="5400000">
            <a:off x="5750719" y="3199793"/>
            <a:ext cx="5171422" cy="68131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596" name="Shape 596"/>
          <p:cNvSpPr txBox="1">
            <a:spLocks noGrp="1"/>
          </p:cNvSpPr>
          <p:nvPr>
            <p:ph type="body" idx="1"/>
          </p:nvPr>
        </p:nvSpPr>
        <p:spPr>
          <a:xfrm rot="5400000">
            <a:off x="1293765" y="122190"/>
            <a:ext cx="5184869" cy="6858000"/>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597" name="Shape 597"/>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98" name="Shape 598"/>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99" name="Shape 599"/>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1"/>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pPr defTabSz="457200">
              <a:defRPr/>
            </a:pPr>
            <a:endParaRPr lang="en-US">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kern="1200">
              <a:solidFill>
                <a:prstClr val="white"/>
              </a:solidFill>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defTabSz="457200">
              <a:defRPr/>
            </a:pPr>
            <a:r>
              <a:rPr sz="5400" b="1" kern="1200">
                <a:solidFill>
                  <a:srgbClr val="629DD1">
                    <a:lumMod val="60000"/>
                    <a:lumOff val="40000"/>
                  </a:srgbClr>
                </a:solidFill>
                <a:latin typeface="Rockwell"/>
                <a:ea typeface="+mn-ea"/>
                <a:cs typeface="+mn-cs"/>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Tree>
    <p:extLst>
      <p:ext uri="{BB962C8B-B14F-4D97-AF65-F5344CB8AC3E}">
        <p14:creationId xmlns:p14="http://schemas.microsoft.com/office/powerpoint/2010/main" val="3711095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Tree>
    <p:extLst>
      <p:ext uri="{BB962C8B-B14F-4D97-AF65-F5344CB8AC3E}">
        <p14:creationId xmlns:p14="http://schemas.microsoft.com/office/powerpoint/2010/main" val="3574351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876749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pPr defTabSz="457200">
              <a:defRPr/>
            </a:pPr>
            <a:endParaRPr lang="en-US">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defTabSz="457200">
              <a:defRPr/>
            </a:pPr>
            <a:r>
              <a:rPr sz="5400" b="1" kern="1200">
                <a:solidFill>
                  <a:srgbClr val="629DD1">
                    <a:lumMod val="60000"/>
                    <a:lumOff val="40000"/>
                  </a:srgbClr>
                </a:solidFill>
                <a:latin typeface="Rockwell"/>
                <a:ea typeface="+mn-ea"/>
                <a:cs typeface="+mn-cs"/>
              </a:rPr>
              <a:t>+</a:t>
            </a:r>
          </a:p>
        </p:txBody>
      </p:sp>
    </p:spTree>
    <p:extLst>
      <p:ext uri="{BB962C8B-B14F-4D97-AF65-F5344CB8AC3E}">
        <p14:creationId xmlns:p14="http://schemas.microsoft.com/office/powerpoint/2010/main" val="1835908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pPr defTabSz="457200">
              <a:defRPr/>
            </a:pPr>
            <a:fld id="{1BBC3013-4435-2D4C-9E29-650CD3D95957}" type="datetimeFigureOut">
              <a:rPr lang="en-US" smtClean="0">
                <a:solidFill>
                  <a:prstClr val="white"/>
                </a:solidFill>
              </a:rPr>
              <a:pPr defTabSz="457200">
                <a:defRPr/>
              </a:pPr>
              <a:t>5/11/2017</a:t>
            </a:fld>
            <a:endParaRPr lang="en-US">
              <a:solidFill>
                <a:prstClr val="white"/>
              </a:solidFill>
            </a:endParaRPr>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pPr defTabSz="457200">
              <a:defRPr/>
            </a:pPr>
            <a:endParaRPr lang="en-US">
              <a:solidFill>
                <a:prstClr val="white"/>
              </a:solidFill>
            </a:endParaRPr>
          </a:p>
        </p:txBody>
      </p:sp>
      <p:sp>
        <p:nvSpPr>
          <p:cNvPr id="6" name="Slide Number Placeholder 5"/>
          <p:cNvSpPr>
            <a:spLocks noGrp="1"/>
          </p:cNvSpPr>
          <p:nvPr>
            <p:ph type="sldNum" sz="quarter" idx="12"/>
          </p:nvPr>
        </p:nvSpPr>
        <p:spPr>
          <a:xfrm>
            <a:off x="8305800" y="6248774"/>
            <a:ext cx="554038" cy="365125"/>
          </a:xfrm>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pPr defTabSz="457200">
              <a:defRPr/>
            </a:pPr>
            <a:r>
              <a:rPr sz="4000" b="1" kern="1200">
                <a:solidFill>
                  <a:srgbClr val="629DD1">
                    <a:lumMod val="60000"/>
                    <a:lumOff val="40000"/>
                  </a:srgbClr>
                </a:solidFill>
                <a:latin typeface="Rockwell"/>
                <a:ea typeface="+mn-ea"/>
                <a:cs typeface="+mn-cs"/>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Tree>
    <p:extLst>
      <p:ext uri="{BB962C8B-B14F-4D97-AF65-F5344CB8AC3E}">
        <p14:creationId xmlns:p14="http://schemas.microsoft.com/office/powerpoint/2010/main" val="2681380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Tree>
    <p:extLst>
      <p:ext uri="{BB962C8B-B14F-4D97-AF65-F5344CB8AC3E}">
        <p14:creationId xmlns:p14="http://schemas.microsoft.com/office/powerpoint/2010/main" val="225619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3318627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5" name="Slide Number Placeholder 6"/>
          <p:cNvSpPr>
            <a:spLocks noGrp="1"/>
          </p:cNvSpPr>
          <p:nvPr>
            <p:ph type="sldNum" sz="quarter" idx="12"/>
          </p:nvPr>
        </p:nvSpPr>
        <p:spPr>
          <a:xfrm>
            <a:off x="8305800" y="242234"/>
            <a:ext cx="554038" cy="365125"/>
          </a:xfrm>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Tree>
    <p:extLst>
      <p:ext uri="{BB962C8B-B14F-4D97-AF65-F5344CB8AC3E}">
        <p14:creationId xmlns:p14="http://schemas.microsoft.com/office/powerpoint/2010/main" val="100107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Shape 69"/>
        <p:cNvGrpSpPr/>
        <p:nvPr/>
      </p:nvGrpSpPr>
      <p:grpSpPr>
        <a:xfrm>
          <a:off x="0" y="0"/>
          <a:ext cx="0" cy="0"/>
          <a:chOff x="0" y="0"/>
          <a:chExt cx="0" cy="0"/>
        </a:xfrm>
      </p:grpSpPr>
      <p:sp>
        <p:nvSpPr>
          <p:cNvPr id="70" name="Shape 70"/>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28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buClr>
                <a:srgbClr val="9FC3E3"/>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3pPr>
            <a:lvl4pPr marL="1371600" marR="0" lvl="3" indent="0" algn="ctr" rtl="0">
              <a:spcBef>
                <a:spcPts val="600"/>
              </a:spcBef>
              <a:buClr>
                <a:srgbClr val="9FC3E3"/>
              </a:buClr>
              <a:buFont typeface="Noto Sans Symbols"/>
              <a:buNone/>
              <a:defRPr sz="1800" b="0" i="0" u="none" strike="noStrike" cap="none">
                <a:solidFill>
                  <a:srgbClr val="888888"/>
                </a:solidFill>
                <a:latin typeface="Rockwell"/>
                <a:ea typeface="Rockwell"/>
                <a:cs typeface="Rockwell"/>
                <a:sym typeface="Rockwell"/>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9FC3E3"/>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72" name="Shape 72"/>
          <p:cNvSpPr txBox="1">
            <a:spLocks noGrp="1"/>
          </p:cNvSpPr>
          <p:nvPr>
            <p:ph type="dt" idx="10"/>
          </p:nvPr>
        </p:nvSpPr>
        <p:spPr>
          <a:xfrm>
            <a:off x="4800600" y="6425639"/>
            <a:ext cx="123264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73" name="Shape 73"/>
          <p:cNvSpPr txBox="1">
            <a:spLocks noGrp="1"/>
          </p:cNvSpPr>
          <p:nvPr>
            <p:ph type="ftr" idx="11"/>
          </p:nvPr>
        </p:nvSpPr>
        <p:spPr>
          <a:xfrm>
            <a:off x="6311153" y="6425639"/>
            <a:ext cx="2617694"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74" name="Shape 74"/>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75" name="Shape 75"/>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76" name="Shape 76"/>
          <p:cNvSpPr/>
          <p:nvPr/>
        </p:nvSpPr>
        <p:spPr>
          <a:xfrm>
            <a:off x="4624387" y="237744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77" name="Shape 77"/>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8" name="Shape 78"/>
          <p:cNvSpPr>
            <a:spLocks noGrp="1"/>
          </p:cNvSpPr>
          <p:nvPr>
            <p:ph type="pic" idx="3"/>
          </p:nvPr>
        </p:nvSpPr>
        <p:spPr>
          <a:xfrm>
            <a:off x="6802438" y="237744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9" name="Shape 79"/>
          <p:cNvSpPr txBox="1">
            <a:spLocks noGrp="1"/>
          </p:cNvSpPr>
          <p:nvPr>
            <p:ph type="body" idx="4"/>
          </p:nvPr>
        </p:nvSpPr>
        <p:spPr>
          <a:xfrm>
            <a:off x="857250" y="1779493"/>
            <a:ext cx="3086099" cy="2040904"/>
          </a:xfrm>
          <a:prstGeom prst="rect">
            <a:avLst/>
          </a:prstGeom>
          <a:noFill/>
          <a:ln>
            <a:noFill/>
          </a:ln>
        </p:spPr>
        <p:txBody>
          <a:bodyPr lIns="91425" tIns="91425" rIns="91425" bIns="91425" anchor="t" anchorCtr="0"/>
          <a:lstStyle>
            <a:lvl1pPr marL="0" marR="0" lvl="0" indent="0" algn="ctr" rtl="0">
              <a:spcBef>
                <a:spcPts val="600"/>
              </a:spcBef>
              <a:buClr>
                <a:schemeClr val="accent1"/>
              </a:buClr>
              <a:buFont typeface="Noto Sans Symbols"/>
              <a:buNone/>
              <a:defRPr sz="4600" b="0" i="0" u="none" strike="noStrike" cap="none">
                <a:solidFill>
                  <a:schemeClr val="lt1"/>
                </a:solidFill>
                <a:latin typeface="Rockwell"/>
                <a:ea typeface="Rockwell"/>
                <a:cs typeface="Rockwell"/>
                <a:sym typeface="Rockwell"/>
              </a:defRPr>
            </a:lvl1pPr>
            <a:lvl2pPr marL="457200" marR="0" lvl="1" indent="-171450" algn="l" rtl="0">
              <a:spcBef>
                <a:spcPts val="600"/>
              </a:spcBef>
              <a:buClr>
                <a:srgbClr val="9FC3E3"/>
              </a:buClr>
              <a:buSzPct val="75000"/>
              <a:buFont typeface="Noto Sans Symbols"/>
              <a:buChar char="■"/>
              <a:defRPr sz="1200" b="0" i="0" u="none" strike="noStrike" cap="none">
                <a:solidFill>
                  <a:srgbClr val="595959"/>
                </a:solidFill>
                <a:latin typeface="Rockwell"/>
                <a:ea typeface="Rockwell"/>
                <a:cs typeface="Rockwell"/>
                <a:sym typeface="Rockwell"/>
              </a:defRPr>
            </a:lvl2pPr>
            <a:lvl3pPr marL="685800" marR="0" lvl="2" indent="-180975" algn="l" rtl="0">
              <a:spcBef>
                <a:spcPts val="600"/>
              </a:spcBef>
              <a:buClr>
                <a:schemeClr val="accent1"/>
              </a:buClr>
              <a:buSzPct val="75000"/>
              <a:buFont typeface="Noto Sans Symbols"/>
              <a:buChar char="■"/>
              <a:defRPr sz="1000" b="0" i="0" u="none" strike="noStrike" cap="none">
                <a:solidFill>
                  <a:srgbClr val="595959"/>
                </a:solidFill>
                <a:latin typeface="Rockwell"/>
                <a:ea typeface="Rockwell"/>
                <a:cs typeface="Rockwell"/>
                <a:sym typeface="Rockwell"/>
              </a:defRPr>
            </a:lvl3pPr>
            <a:lvl4pPr marL="914400" marR="0" lvl="3" indent="-185737" algn="l" rtl="0">
              <a:spcBef>
                <a:spcPts val="600"/>
              </a:spcBef>
              <a:buClr>
                <a:srgbClr val="9FC3E3"/>
              </a:buClr>
              <a:buSzPct val="75000"/>
              <a:buFont typeface="Noto Sans Symbols"/>
              <a:buChar char="■"/>
              <a:defRPr sz="900" b="0" i="0" u="none" strike="noStrike" cap="none">
                <a:solidFill>
                  <a:srgbClr val="595959"/>
                </a:solidFill>
                <a:latin typeface="Rockwell"/>
                <a:ea typeface="Rockwell"/>
                <a:cs typeface="Rockwell"/>
                <a:sym typeface="Rockwell"/>
              </a:defRPr>
            </a:lvl4pPr>
            <a:lvl5pPr marL="1143000" marR="0" lvl="4" indent="-185737" algn="l" rtl="0">
              <a:spcBef>
                <a:spcPts val="600"/>
              </a:spcBef>
              <a:buClr>
                <a:schemeClr val="accent1"/>
              </a:buClr>
              <a:buSzPct val="75000"/>
              <a:buFont typeface="Noto Sans Symbols"/>
              <a:buChar char="■"/>
              <a:defRPr sz="9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80" name="Shape 80"/>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5400" b="1" i="0" u="none" strike="noStrike" cap="none">
                <a:solidFill>
                  <a:srgbClr val="9FC3E3"/>
                </a:solidFill>
                <a:latin typeface="Rockwell"/>
                <a:ea typeface="Rockwell"/>
                <a:cs typeface="Rockwell"/>
                <a:sym typeface="Rockwell"/>
              </a:rPr>
              <a: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0113141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72874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Tree>
    <p:extLst>
      <p:ext uri="{BB962C8B-B14F-4D97-AF65-F5344CB8AC3E}">
        <p14:creationId xmlns:p14="http://schemas.microsoft.com/office/powerpoint/2010/main" val="2405012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Date Placeholder 1"/>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Tree>
    <p:extLst>
      <p:ext uri="{BB962C8B-B14F-4D97-AF65-F5344CB8AC3E}">
        <p14:creationId xmlns:p14="http://schemas.microsoft.com/office/powerpoint/2010/main" val="384710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3859305" y="6423585"/>
            <a:ext cx="3316941" cy="365125"/>
          </a:xfrm>
        </p:spPr>
        <p:txBody>
          <a:bodyPr/>
          <a:lstStyle/>
          <a:p>
            <a:pPr defTabSz="457200">
              <a:defRPr/>
            </a:pPr>
            <a:endParaRPr lang="en-US">
              <a:solidFill>
                <a:prstClr val="black">
                  <a:lumMod val="65000"/>
                  <a:lumOff val="35000"/>
                </a:prstClr>
              </a:solidFill>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defTabSz="457200">
              <a:defRPr/>
            </a:pPr>
            <a:r>
              <a:rPr sz="5400" b="1" kern="1200">
                <a:solidFill>
                  <a:srgbClr val="629DD1">
                    <a:lumMod val="60000"/>
                    <a:lumOff val="40000"/>
                  </a:srgbClr>
                </a:solidFill>
                <a:latin typeface="Rockwell"/>
                <a:ea typeface="+mn-ea"/>
                <a:cs typeface="+mn-cs"/>
              </a:rPr>
              <a:t>+</a:t>
            </a:r>
          </a:p>
        </p:txBody>
      </p:sp>
    </p:spTree>
    <p:extLst>
      <p:ext uri="{BB962C8B-B14F-4D97-AF65-F5344CB8AC3E}">
        <p14:creationId xmlns:p14="http://schemas.microsoft.com/office/powerpoint/2010/main" val="2865847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4191000" y="6423585"/>
            <a:ext cx="3005138" cy="365125"/>
          </a:xfrm>
        </p:spPr>
        <p:txBody>
          <a:bodyPr/>
          <a:lstStyle/>
          <a:p>
            <a:pPr defTabSz="457200">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pPr defTabSz="457200">
              <a:defRPr/>
            </a:pPr>
            <a:r>
              <a:rPr sz="2400" b="1" kern="1200">
                <a:solidFill>
                  <a:srgbClr val="629DD1">
                    <a:lumMod val="60000"/>
                    <a:lumOff val="40000"/>
                  </a:srgbClr>
                </a:solidFill>
                <a:latin typeface="Rockwell"/>
                <a:ea typeface="+mn-ea"/>
                <a:cs typeface="+mn-cs"/>
              </a:rPr>
              <a:t>+ </a:t>
            </a:r>
          </a:p>
        </p:txBody>
      </p:sp>
    </p:spTree>
    <p:extLst>
      <p:ext uri="{BB962C8B-B14F-4D97-AF65-F5344CB8AC3E}">
        <p14:creationId xmlns:p14="http://schemas.microsoft.com/office/powerpoint/2010/main" val="329236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pPr defTabSz="457200">
              <a:defRPr/>
            </a:pPr>
            <a:r>
              <a:rPr sz="2400" b="1" kern="1200">
                <a:solidFill>
                  <a:srgbClr val="629DD1">
                    <a:lumMod val="60000"/>
                    <a:lumOff val="40000"/>
                  </a:srgbClr>
                </a:solidFill>
                <a:latin typeface="Rockwell"/>
                <a:ea typeface="+mn-ea"/>
                <a:cs typeface="+mn-cs"/>
              </a:rPr>
              <a:t>+ </a:t>
            </a:r>
          </a:p>
        </p:txBody>
      </p:sp>
    </p:spTree>
    <p:extLst>
      <p:ext uri="{BB962C8B-B14F-4D97-AF65-F5344CB8AC3E}">
        <p14:creationId xmlns:p14="http://schemas.microsoft.com/office/powerpoint/2010/main" val="3195450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pPr defTabSz="457200">
              <a:defRPr/>
            </a:pPr>
            <a:fld id="{47BB3E43-EC87-A141-B5BD-793070A16C19}" type="datetimeFigureOut">
              <a:rPr lang="en-US" smtClean="0">
                <a:solidFill>
                  <a:prstClr val="white"/>
                </a:solidFill>
              </a:rPr>
              <a:pPr defTabSz="457200">
                <a:defRPr/>
              </a:pPr>
              <a:t>5/11/2017</a:t>
            </a:fld>
            <a:endParaRPr lang="en-US">
              <a:solidFill>
                <a:prstClr val="white"/>
              </a:solidFill>
            </a:endParaRPr>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pPr defTabSz="457200">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defRPr/>
            </a:pPr>
            <a:fld id="{AB956CB3-B689-5B4A-95BA-4A1AC292523E}" type="slidenum">
              <a:rPr lang="en-US" smtClean="0">
                <a:solidFill>
                  <a:prstClr val="white"/>
                </a:solidFill>
              </a:rPr>
              <a:pPr defTabSz="457200">
                <a:defRPr/>
              </a:pPr>
              <a:t>‹#›</a:t>
            </a:fld>
            <a:endParaRPr lang="en-US">
              <a:solidFill>
                <a:prstClr val="white"/>
              </a:solidFill>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defTabSz="457200">
              <a:defRPr/>
            </a:pPr>
            <a:r>
              <a:rPr sz="5400" b="1" kern="1200">
                <a:solidFill>
                  <a:srgbClr val="629DD1">
                    <a:lumMod val="60000"/>
                    <a:lumOff val="40000"/>
                  </a:srgbClr>
                </a:solidFill>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156746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pPr defTabSz="457200">
              <a:defRPr/>
            </a:pPr>
            <a:fld id="{1BBC3013-4435-2D4C-9E29-650CD3D95957}" type="datetimeFigureOut">
              <a:rPr lang="en-US" smtClean="0">
                <a:solidFill>
                  <a:prstClr val="white"/>
                </a:solidFill>
              </a:rPr>
              <a:pPr defTabSz="457200">
                <a:defRPr/>
              </a:pPr>
              <a:t>5/11/2017</a:t>
            </a:fld>
            <a:endParaRPr lang="en-US">
              <a:solidFill>
                <a:prstClr val="white"/>
              </a:solidFill>
            </a:endParaRPr>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pPr defTabSz="457200">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defTabSz="457200">
              <a:defRPr/>
            </a:pPr>
            <a:r>
              <a:rPr sz="5400" b="1" kern="1200">
                <a:solidFill>
                  <a:srgbClr val="629DD1">
                    <a:lumMod val="60000"/>
                    <a:lumOff val="40000"/>
                  </a:srgbClr>
                </a:solidFill>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65633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4191000" y="6423585"/>
            <a:ext cx="3005138" cy="365125"/>
          </a:xfrm>
        </p:spPr>
        <p:txBody>
          <a:bodyPr/>
          <a:lstStyle/>
          <a:p>
            <a:pPr defTabSz="457200">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pPr defTabSz="457200">
              <a:defRPr/>
            </a:pPr>
            <a:r>
              <a:rPr sz="2400" b="1" kern="1200">
                <a:solidFill>
                  <a:srgbClr val="629DD1">
                    <a:lumMod val="60000"/>
                    <a:lumOff val="40000"/>
                  </a:srgbClr>
                </a:solidFill>
                <a:latin typeface="Rockwell"/>
                <a:ea typeface="+mn-ea"/>
                <a:cs typeface="+mn-cs"/>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212354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1"/>
        <p:cNvGrpSpPr/>
        <p:nvPr/>
      </p:nvGrpSpPr>
      <p:grpSpPr>
        <a:xfrm>
          <a:off x="0" y="0"/>
          <a:ext cx="0" cy="0"/>
          <a:chOff x="0" y="0"/>
          <a:chExt cx="0" cy="0"/>
        </a:xfrm>
      </p:grpSpPr>
      <p:sp>
        <p:nvSpPr>
          <p:cNvPr id="82" name="Shape 82"/>
          <p:cNvSpPr/>
          <p:nvPr/>
        </p:nvSpPr>
        <p:spPr>
          <a:xfrm>
            <a:off x="658906" y="228600"/>
            <a:ext cx="8200929" cy="634523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83" name="Shape 83"/>
          <p:cNvSpPr txBox="1">
            <a:spLocks noGrp="1"/>
          </p:cNvSpPr>
          <p:nvPr>
            <p:ph type="title"/>
          </p:nvPr>
        </p:nvSpPr>
        <p:spPr>
          <a:xfrm>
            <a:off x="2286000" y="3124200"/>
            <a:ext cx="5638800" cy="1362075"/>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32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body" idx="1"/>
          </p:nvPr>
        </p:nvSpPr>
        <p:spPr>
          <a:xfrm>
            <a:off x="2286000" y="4495800"/>
            <a:ext cx="5638800" cy="1500187"/>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600" b="0" i="0" u="none" strike="noStrike" cap="none">
                <a:solidFill>
                  <a:srgbClr val="888888"/>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1400" b="0" i="0" u="none" strike="noStrike" cap="none">
                <a:solidFill>
                  <a:srgbClr val="888888"/>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1400" b="0" i="0" u="none" strike="noStrike" cap="none">
                <a:solidFill>
                  <a:srgbClr val="888888"/>
                </a:solidFill>
                <a:latin typeface="Rockwell"/>
                <a:ea typeface="Rockwell"/>
                <a:cs typeface="Rockwell"/>
                <a:sym typeface="Rockwell"/>
              </a:defRPr>
            </a:lvl5pPr>
            <a:lvl6pPr marL="2286000" marR="0" lvl="5" indent="0" algn="l" rtl="0">
              <a:spcBef>
                <a:spcPts val="280"/>
              </a:spcBef>
              <a:buClr>
                <a:srgbClr val="9FC3E3"/>
              </a:buClr>
              <a:buFont typeface="Noto Sans Symbols"/>
              <a:buNone/>
              <a:defRPr sz="1400" b="0" i="0" u="none" strike="noStrike" cap="none">
                <a:solidFill>
                  <a:srgbClr val="888888"/>
                </a:solidFill>
                <a:latin typeface="Rockwell"/>
                <a:ea typeface="Rockwell"/>
                <a:cs typeface="Rockwell"/>
                <a:sym typeface="Rockwell"/>
              </a:defRPr>
            </a:lvl6pPr>
            <a:lvl7pPr marL="2743200" marR="0" lvl="6"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7pPr>
            <a:lvl8pPr marL="3200400" marR="0" lvl="7" indent="0" algn="l" rtl="0">
              <a:spcBef>
                <a:spcPts val="280"/>
              </a:spcBef>
              <a:buClr>
                <a:srgbClr val="9FC3E3"/>
              </a:buClr>
              <a:buFont typeface="Noto Sans Symbols"/>
              <a:buNone/>
              <a:defRPr sz="1400" b="0" i="0" u="none" strike="noStrike" cap="none">
                <a:solidFill>
                  <a:srgbClr val="888888"/>
                </a:solidFill>
                <a:latin typeface="Rockwell"/>
                <a:ea typeface="Rockwell"/>
                <a:cs typeface="Rockwell"/>
                <a:sym typeface="Rockwell"/>
              </a:defRPr>
            </a:lvl8pPr>
            <a:lvl9pPr marL="3657600" marR="0" lvl="8"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9pPr>
          </a:lstStyle>
          <a:p>
            <a:endParaRPr/>
          </a:p>
        </p:txBody>
      </p:sp>
      <p:sp>
        <p:nvSpPr>
          <p:cNvPr id="85" name="Shape 85"/>
          <p:cNvSpPr txBox="1">
            <a:spLocks noGrp="1"/>
          </p:cNvSpPr>
          <p:nvPr>
            <p:ph type="dt" idx="10"/>
          </p:nvPr>
        </p:nvSpPr>
        <p:spPr>
          <a:xfrm>
            <a:off x="658906" y="6248773"/>
            <a:ext cx="14746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86" name="Shape 86"/>
          <p:cNvSpPr txBox="1">
            <a:spLocks noGrp="1"/>
          </p:cNvSpPr>
          <p:nvPr>
            <p:ph type="ftr" idx="11"/>
          </p:nvPr>
        </p:nvSpPr>
        <p:spPr>
          <a:xfrm>
            <a:off x="2286000" y="6248773"/>
            <a:ext cx="563880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87" name="Shape 87"/>
          <p:cNvSpPr txBox="1">
            <a:spLocks noGrp="1"/>
          </p:cNvSpPr>
          <p:nvPr>
            <p:ph type="sldNum" idx="12"/>
          </p:nvPr>
        </p:nvSpPr>
        <p:spPr>
          <a:xfrm>
            <a:off x="8305800" y="6248773"/>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88" name="Shape 88"/>
          <p:cNvSpPr txBox="1"/>
          <p:nvPr/>
        </p:nvSpPr>
        <p:spPr>
          <a:xfrm>
            <a:off x="2003611" y="3110753"/>
            <a:ext cx="260908" cy="615553"/>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4000" b="1" i="0" u="none" strike="noStrike" cap="none">
                <a:solidFill>
                  <a:srgbClr val="9FC3E3"/>
                </a:solidFill>
                <a:latin typeface="Rockwell"/>
                <a:ea typeface="Rockwell"/>
                <a:cs typeface="Rockwell"/>
                <a:sym typeface="Rockwell"/>
              </a:rPr>
              <a:t>+</a:t>
            </a:r>
          </a:p>
        </p:txBody>
      </p:sp>
      <p:sp>
        <p:nvSpPr>
          <p:cNvPr id="89" name="Shape 89"/>
          <p:cNvSpPr/>
          <p:nvPr/>
        </p:nvSpPr>
        <p:spPr>
          <a:xfrm>
            <a:off x="285750" y="228600"/>
            <a:ext cx="212724" cy="6345238"/>
          </a:xfrm>
          <a:prstGeom prst="rect">
            <a:avLst/>
          </a:prstGeom>
          <a:solidFill>
            <a:schemeClr val="accent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Tree>
    <p:extLst>
      <p:ext uri="{BB962C8B-B14F-4D97-AF65-F5344CB8AC3E}">
        <p14:creationId xmlns:p14="http://schemas.microsoft.com/office/powerpoint/2010/main" val="39641361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sz="1800" kern="1200">
              <a:solidFill>
                <a:prstClr val="white"/>
              </a:solidFill>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defTabSz="457200">
              <a:defRPr/>
            </a:pPr>
            <a:fld id="{1BBC3013-4435-2D4C-9E29-650CD3D95957}" type="datetimeFigureOut">
              <a:rPr lang="en-US" smtClean="0">
                <a:solidFill>
                  <a:prstClr val="black">
                    <a:lumMod val="65000"/>
                    <a:lumOff val="35000"/>
                  </a:prstClr>
                </a:solidFill>
              </a:rPr>
              <a:pPr defTabSz="457200">
                <a:defRPr/>
              </a:pPr>
              <a:t>5/11/2017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defRPr/>
            </a:pPr>
            <a:fld id="{806C9EB7-DE12-DA45-9FA8-81EA5D4669B0}" type="slidenum">
              <a:rPr lang="en-US" smtClean="0">
                <a:solidFill>
                  <a:prstClr val="white"/>
                </a:solidFill>
              </a:rPr>
              <a:pPr defTabSz="457200">
                <a:defRPr/>
              </a:pPr>
              <a:t>‹#›</a:t>
            </a:fld>
            <a:endParaRPr lang="en-US">
              <a:solidFill>
                <a:prstClr val="white"/>
              </a:solidFill>
            </a:endParaRPr>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pPr defTabSz="457200">
              <a:defRPr/>
            </a:pPr>
            <a:r>
              <a:rPr sz="3600" b="1" kern="1200">
                <a:solidFill>
                  <a:srgbClr val="629DD1">
                    <a:lumMod val="60000"/>
                    <a:lumOff val="40000"/>
                  </a:srgbClr>
                </a:solidFill>
                <a:latin typeface="Rockwell"/>
                <a:ea typeface="+mn-ea"/>
                <a:cs typeface="+mn-cs"/>
              </a:rPr>
              <a:t>+</a:t>
            </a:r>
          </a:p>
        </p:txBody>
      </p:sp>
    </p:spTree>
    <p:extLst>
      <p:ext uri="{BB962C8B-B14F-4D97-AF65-F5344CB8AC3E}">
        <p14:creationId xmlns:p14="http://schemas.microsoft.com/office/powerpoint/2010/main" val="7803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mparison">
    <p:spTree>
      <p:nvGrpSpPr>
        <p:cNvPr id="1" name="Shape 90"/>
        <p:cNvGrpSpPr/>
        <p:nvPr/>
      </p:nvGrpSpPr>
      <p:grpSpPr>
        <a:xfrm>
          <a:off x="0" y="0"/>
          <a:ext cx="0" cy="0"/>
          <a:chOff x="0" y="0"/>
          <a:chExt cx="0" cy="0"/>
        </a:xfrm>
      </p:grpSpPr>
      <p:sp>
        <p:nvSpPr>
          <p:cNvPr id="91" name="Shape 91"/>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FFFFFF"/>
              </a:solidFill>
              <a:latin typeface="Rockwell"/>
              <a:ea typeface="Rockwell"/>
              <a:cs typeface="Rockwell"/>
              <a:sym typeface="Rockwell"/>
            </a:endParaRPr>
          </a:p>
        </p:txBody>
      </p:sp>
      <p:sp>
        <p:nvSpPr>
          <p:cNvPr id="92" name="Shape 9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9FC3E3"/>
              </a:buClr>
              <a:buSzPct val="25000"/>
              <a:buFont typeface="Rockwell"/>
              <a:buNone/>
            </a:pPr>
            <a:r>
              <a:rPr lang="en-US" sz="3600" b="1" i="0" u="none" strike="noStrike" cap="none">
                <a:solidFill>
                  <a:srgbClr val="9FC3E3"/>
                </a:solidFill>
                <a:latin typeface="Rockwell"/>
                <a:ea typeface="Rockwell"/>
                <a:cs typeface="Rockwell"/>
                <a:sym typeface="Rockwell"/>
              </a:rPr>
              <a:t>+</a:t>
            </a:r>
          </a:p>
        </p:txBody>
      </p:sp>
      <p:sp>
        <p:nvSpPr>
          <p:cNvPr id="93" name="Shape 93"/>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4" name="Shape 94"/>
          <p:cNvSpPr txBox="1">
            <a:spLocks noGrp="1"/>
          </p:cNvSpPr>
          <p:nvPr>
            <p:ph type="body" idx="1"/>
          </p:nvPr>
        </p:nvSpPr>
        <p:spPr>
          <a:xfrm>
            <a:off x="497541"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95" name="Shape 95"/>
          <p:cNvSpPr txBox="1">
            <a:spLocks noGrp="1"/>
          </p:cNvSpPr>
          <p:nvPr>
            <p:ph type="body" idx="2"/>
          </p:nvPr>
        </p:nvSpPr>
        <p:spPr>
          <a:xfrm>
            <a:off x="4399878"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9FC3E3"/>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96" name="Shape 96"/>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97" name="Shape 97"/>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98" name="Shape 98"/>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
        <p:nvSpPr>
          <p:cNvPr id="99" name="Shape 99"/>
          <p:cNvSpPr txBox="1">
            <a:spLocks noGrp="1"/>
          </p:cNvSpPr>
          <p:nvPr>
            <p:ph type="body" idx="3"/>
          </p:nvPr>
        </p:nvSpPr>
        <p:spPr>
          <a:xfrm>
            <a:off x="497541" y="2070847"/>
            <a:ext cx="3657600" cy="322728"/>
          </a:xfrm>
          <a:prstGeom prst="rect">
            <a:avLst/>
          </a:prstGeom>
          <a:solidFill>
            <a:schemeClr val="accent3"/>
          </a:solidFill>
          <a:ln>
            <a:noFill/>
          </a:ln>
        </p:spPr>
        <p:txBody>
          <a:bodyPr lIns="91425" tIns="91425" rIns="91425" bIns="91425" anchor="ctr" anchorCtr="0"/>
          <a:lstStyle>
            <a:lvl1pPr marL="0" marR="0" lvl="0" indent="0" algn="ctr" rtl="0">
              <a:spcBef>
                <a:spcPts val="0"/>
              </a:spcBef>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100" name="Shape 100"/>
          <p:cNvSpPr txBox="1">
            <a:spLocks noGrp="1"/>
          </p:cNvSpPr>
          <p:nvPr>
            <p:ph type="body" idx="4"/>
          </p:nvPr>
        </p:nvSpPr>
        <p:spPr>
          <a:xfrm>
            <a:off x="4399878" y="2070847"/>
            <a:ext cx="3657600" cy="322728"/>
          </a:xfrm>
          <a:prstGeom prst="rect">
            <a:avLst/>
          </a:prstGeom>
          <a:solidFill>
            <a:srgbClr val="B1BBCB"/>
          </a:solidFill>
          <a:ln>
            <a:noFill/>
          </a:ln>
        </p:spPr>
        <p:txBody>
          <a:bodyPr lIns="91425" tIns="91425" rIns="91425" bIns="91425" anchor="ctr" anchorCtr="0"/>
          <a:lstStyle>
            <a:lvl1pPr marL="0" marR="0" lvl="0" indent="0" algn="ctr" rtl="0">
              <a:spcBef>
                <a:spcPts val="0"/>
              </a:spcBef>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9FC3E3"/>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9FC3E3"/>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9FC3E3"/>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 name="Shape 1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 name="Shape 1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4" name="Shape 1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208" name="Shape 208"/>
          <p:cNvSpPr txBox="1">
            <a:spLocks noGrp="1"/>
          </p:cNvSpPr>
          <p:nvPr>
            <p:ph type="body" idx="1"/>
          </p:nvPr>
        </p:nvSpPr>
        <p:spPr>
          <a:xfrm>
            <a:off x="498475" y="1981200"/>
            <a:ext cx="7556500" cy="4144963"/>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09" name="Shape 209"/>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10" name="Shape 210"/>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11" name="Shape 211"/>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498475" y="484187"/>
            <a:ext cx="7556500" cy="111601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1pPr>
            <a:lvl2pPr marL="0" marR="0" lvl="1"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2pPr>
            <a:lvl3pPr marL="0" marR="0" lvl="2"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3pPr>
            <a:lvl4pPr marL="0" marR="0" lvl="3"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4pPr>
            <a:lvl5pPr marL="0" marR="0" lvl="4"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5pPr>
            <a:lvl6pPr marL="457200" marR="0" lvl="5"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6pPr>
            <a:lvl7pPr marL="914400" marR="0" lvl="6"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7pPr>
            <a:lvl8pPr marL="1371600" marR="0" lvl="7"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8pPr>
            <a:lvl9pPr marL="1828800" marR="0" lvl="8" indent="0" algn="l" rtl="0">
              <a:spcBef>
                <a:spcPts val="0"/>
              </a:spcBef>
              <a:spcAft>
                <a:spcPts val="0"/>
              </a:spcAft>
              <a:buNone/>
              <a:defRPr sz="3600" b="0" i="0" u="none" strike="noStrike" cap="none">
                <a:solidFill>
                  <a:schemeClr val="accent1"/>
                </a:solidFill>
                <a:latin typeface="Rockwell"/>
                <a:ea typeface="Rockwell"/>
                <a:cs typeface="Rockwell"/>
                <a:sym typeface="Rockwell"/>
              </a:defRPr>
            </a:lvl9pPr>
          </a:lstStyle>
          <a:p>
            <a:endParaRPr/>
          </a:p>
        </p:txBody>
      </p:sp>
      <p:sp>
        <p:nvSpPr>
          <p:cNvPr id="405" name="Shape 405"/>
          <p:cNvSpPr txBox="1">
            <a:spLocks noGrp="1"/>
          </p:cNvSpPr>
          <p:nvPr>
            <p:ph type="body" idx="1"/>
          </p:nvPr>
        </p:nvSpPr>
        <p:spPr>
          <a:xfrm>
            <a:off x="498475" y="1981200"/>
            <a:ext cx="7556500" cy="4144963"/>
          </a:xfrm>
          <a:prstGeom prst="rect">
            <a:avLst/>
          </a:prstGeom>
          <a:noFill/>
          <a:ln>
            <a:noFill/>
          </a:ln>
        </p:spPr>
        <p:txBody>
          <a:bodyPr lIns="91425" tIns="91425" rIns="91425" bIns="91425" anchor="t" anchorCtr="0"/>
          <a:lstStyle>
            <a:lvl1pPr marL="228600" marR="0" lvl="0" indent="-133350" algn="l" rtl="0">
              <a:spcBef>
                <a:spcPts val="20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95250" algn="l" rtl="0">
              <a:spcBef>
                <a:spcPts val="600"/>
              </a:spcBef>
              <a:spcAft>
                <a:spcPts val="0"/>
              </a:spcAft>
              <a:buClr>
                <a:srgbClr val="A1C4E3"/>
              </a:buClr>
              <a:buSzPct val="75000"/>
              <a:buFont typeface="Noto Sans Symbols"/>
              <a:buChar char="■"/>
              <a:defRPr sz="2800" b="0" i="0" u="none" strike="noStrike" cap="none">
                <a:solidFill>
                  <a:srgbClr val="595959"/>
                </a:solidFill>
                <a:latin typeface="Rockwell"/>
                <a:ea typeface="Rockwell"/>
                <a:cs typeface="Rockwell"/>
                <a:sym typeface="Rockwell"/>
              </a:defRPr>
            </a:lvl2pPr>
            <a:lvl3pPr marL="685800" marR="0" lvl="2" indent="-114300" algn="l" rtl="0">
              <a:spcBef>
                <a:spcPts val="600"/>
              </a:spcBef>
              <a:spcAft>
                <a:spcPts val="0"/>
              </a:spcAft>
              <a:buClr>
                <a:schemeClr val="accent1"/>
              </a:buClr>
              <a:buSzPct val="75000"/>
              <a:buFont typeface="Noto Sans Symbols"/>
              <a:buChar char="■"/>
              <a:defRPr sz="2400" b="0" i="0" u="none" strike="noStrike" cap="none">
                <a:solidFill>
                  <a:srgbClr val="595959"/>
                </a:solidFill>
                <a:latin typeface="Rockwell"/>
                <a:ea typeface="Rockwell"/>
                <a:cs typeface="Rockwell"/>
                <a:sym typeface="Rockwell"/>
              </a:defRPr>
            </a:lvl3pPr>
            <a:lvl4pPr marL="914400" marR="0" lvl="3" indent="-133350" algn="l" rtl="0">
              <a:spcBef>
                <a:spcPts val="600"/>
              </a:spcBef>
              <a:spcAft>
                <a:spcPts val="0"/>
              </a:spcAft>
              <a:buClr>
                <a:srgbClr val="A1C4E3"/>
              </a:buClr>
              <a:buSzPct val="75000"/>
              <a:buFont typeface="Noto Sans Symbols"/>
              <a:buChar char="■"/>
              <a:defRPr sz="2000" b="0" i="0" u="none" strike="noStrike" cap="none">
                <a:solidFill>
                  <a:srgbClr val="595959"/>
                </a:solidFill>
                <a:latin typeface="Rockwell"/>
                <a:ea typeface="Rockwell"/>
                <a:cs typeface="Rockwell"/>
                <a:sym typeface="Rockwell"/>
              </a:defRPr>
            </a:lvl4pPr>
            <a:lvl5pPr marL="1143000" marR="0" lvl="4" indent="-133350" algn="l" rtl="0">
              <a:spcBef>
                <a:spcPts val="600"/>
              </a:spcBef>
              <a:spcAft>
                <a:spcPts val="0"/>
              </a:spcAft>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9FC3E3"/>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06" name="Shape 406"/>
          <p:cNvSpPr txBox="1">
            <a:spLocks noGrp="1"/>
          </p:cNvSpPr>
          <p:nvPr>
            <p:ph type="dt" idx="10"/>
          </p:nvPr>
        </p:nvSpPr>
        <p:spPr>
          <a:xfrm>
            <a:off x="6794500" y="642302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07" name="Shape 407"/>
          <p:cNvSpPr txBox="1">
            <a:spLocks noGrp="1"/>
          </p:cNvSpPr>
          <p:nvPr>
            <p:ph type="ftr" idx="11"/>
          </p:nvPr>
        </p:nvSpPr>
        <p:spPr>
          <a:xfrm>
            <a:off x="201613" y="6423025"/>
            <a:ext cx="612298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08" name="Shape 408"/>
          <p:cNvSpPr txBox="1">
            <a:spLocks noGrp="1"/>
          </p:cNvSpPr>
          <p:nvPr>
            <p:ph type="sldNum" idx="12"/>
          </p:nvPr>
        </p:nvSpPr>
        <p:spPr>
          <a:xfrm>
            <a:off x="8305800" y="242887"/>
            <a:ext cx="554037"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Rockwell"/>
              <a:buNone/>
            </a:pPr>
            <a:fld id="{00000000-1234-1234-1234-123412341234}" type="slidenum">
              <a:rPr lang="en-US" sz="1400" b="0" i="0" u="none" strike="noStrike" cap="none">
                <a:solidFill>
                  <a:srgbClr val="FFFFFF"/>
                </a:solidFill>
                <a:latin typeface="Rockwell"/>
                <a:ea typeface="Rockwell"/>
                <a:cs typeface="Rockwell"/>
                <a:sym typeface="Rockwell"/>
              </a:rPr>
              <a:t>‹#›</a:t>
            </a:fld>
            <a:endParaRPr lang="en-US" sz="1400" b="0" i="0" u="none" strike="noStrike" cap="none">
              <a:solidFill>
                <a:srgbClr val="FFFFFF"/>
              </a:solidFill>
              <a:latin typeface="Rockwell"/>
              <a:ea typeface="Rockwell"/>
              <a:cs typeface="Rockwell"/>
              <a:sym typeface="Rockwell"/>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60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defTabSz="457200">
              <a:defRPr/>
            </a:pPr>
            <a:fld id="{1BBC3013-4435-2D4C-9E29-650CD3D95957}" type="datetimeFigureOut">
              <a:rPr lang="en-US" kern="1200" smtClean="0">
                <a:solidFill>
                  <a:prstClr val="black">
                    <a:lumMod val="65000"/>
                    <a:lumOff val="35000"/>
                  </a:prstClr>
                </a:solidFill>
                <a:latin typeface="Rockwell"/>
                <a:ea typeface="+mn-ea"/>
                <a:cs typeface="+mn-cs"/>
              </a:rPr>
              <a:pPr defTabSz="457200">
                <a:defRPr/>
              </a:pPr>
              <a:t>5/11/2017</a:t>
            </a:fld>
            <a:endParaRPr lang="en-US" kern="1200">
              <a:solidFill>
                <a:prstClr val="black">
                  <a:lumMod val="65000"/>
                  <a:lumOff val="35000"/>
                </a:prstClr>
              </a:solidFill>
              <a:latin typeface="Rockwell"/>
              <a:ea typeface="+mn-ea"/>
              <a:cs typeface="+mn-cs"/>
            </a:endParaRP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457200">
              <a:defRPr/>
            </a:pPr>
            <a:endParaRPr lang="en-US" kern="1200">
              <a:solidFill>
                <a:prstClr val="black">
                  <a:lumMod val="65000"/>
                  <a:lumOff val="35000"/>
                </a:prstClr>
              </a:solidFill>
              <a:latin typeface="Rockwell"/>
              <a:ea typeface="+mn-ea"/>
              <a:cs typeface="+mn-cs"/>
            </a:endParaRPr>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pPr defTabSz="457200">
              <a:defRPr/>
            </a:pPr>
            <a:fld id="{806C9EB7-DE12-DA45-9FA8-81EA5D4669B0}" type="slidenum">
              <a:rPr lang="en-US" kern="1200" smtClean="0">
                <a:solidFill>
                  <a:prstClr val="white"/>
                </a:solidFill>
                <a:latin typeface="Rockwell"/>
                <a:ea typeface="+mn-ea"/>
                <a:cs typeface="+mn-cs"/>
              </a:rPr>
              <a:pPr defTabSz="457200">
                <a:defRPr/>
              </a:pPr>
              <a:t>‹#›</a:t>
            </a:fld>
            <a:endParaRPr lang="en-US" kern="1200">
              <a:solidFill>
                <a:prstClr val="white"/>
              </a:solidFill>
              <a:latin typeface="Rockwell"/>
              <a:ea typeface="+mn-ea"/>
              <a:cs typeface="+mn-cs"/>
            </a:endParaRPr>
          </a:p>
        </p:txBody>
      </p:sp>
    </p:spTree>
    <p:extLst>
      <p:ext uri="{BB962C8B-B14F-4D97-AF65-F5344CB8AC3E}">
        <p14:creationId xmlns:p14="http://schemas.microsoft.com/office/powerpoint/2010/main" val="9292662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lfXEf0nG51I"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ctrTitle"/>
          </p:nvPr>
        </p:nvSpPr>
        <p:spPr>
          <a:xfrm>
            <a:off x="252950" y="4776049"/>
            <a:ext cx="8537100" cy="20222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buClr>
                <a:schemeClr val="dk1"/>
              </a:buClr>
              <a:buSzPct val="25000"/>
              <a:buFont typeface="Rockwell"/>
              <a:buNone/>
            </a:pPr>
            <a:endParaRPr sz="1200" b="1" dirty="0">
              <a:solidFill>
                <a:schemeClr val="dk1"/>
              </a:solidFill>
              <a:latin typeface="Meiryo" panose="020B0604030504040204" pitchFamily="34" charset="-128"/>
              <a:ea typeface="Meiryo" panose="020B0604030504040204" pitchFamily="34" charset="-128"/>
            </a:endParaRPr>
          </a:p>
          <a:p>
            <a:pPr marL="0" marR="0" lvl="0" indent="0" algn="ctr" rtl="0">
              <a:lnSpc>
                <a:spcPct val="100000"/>
              </a:lnSpc>
              <a:spcBef>
                <a:spcPts val="0"/>
              </a:spcBef>
              <a:buClr>
                <a:schemeClr val="dk1"/>
              </a:buClr>
              <a:buSzPct val="25000"/>
              <a:buFont typeface="Rockwell"/>
              <a:buNone/>
            </a:pPr>
            <a:endParaRPr sz="1200" b="1" dirty="0">
              <a:solidFill>
                <a:schemeClr val="dk1"/>
              </a:solidFill>
              <a:latin typeface="Meiryo" panose="020B0604030504040204" pitchFamily="34" charset="-128"/>
              <a:ea typeface="Meiryo" panose="020B0604030504040204" pitchFamily="34" charset="-128"/>
            </a:endParaRPr>
          </a:p>
          <a:p>
            <a:pPr marL="0" marR="0" lvl="0" indent="0" algn="ctr" rtl="0">
              <a:lnSpc>
                <a:spcPct val="100000"/>
              </a:lnSpc>
              <a:spcBef>
                <a:spcPts val="0"/>
              </a:spcBef>
              <a:buClr>
                <a:schemeClr val="dk1"/>
              </a:buClr>
              <a:buSzPct val="25000"/>
              <a:buFont typeface="Rockwell"/>
              <a:buNone/>
            </a:pPr>
            <a:r>
              <a:rPr lang="en-US" sz="3200" b="1" dirty="0" err="1">
                <a:solidFill>
                  <a:schemeClr val="dk1"/>
                </a:solidFill>
                <a:latin typeface="Meiryo" panose="020B0604030504040204" pitchFamily="34" charset="-128"/>
                <a:ea typeface="Meiryo" panose="020B0604030504040204" pitchFamily="34" charset="-128"/>
              </a:rPr>
              <a:t>ダン・ロススタイン</a:t>
            </a:r>
            <a:r>
              <a:rPr lang="en-US" sz="3200" dirty="0">
                <a:solidFill>
                  <a:schemeClr val="dk1"/>
                </a:solidFill>
                <a:latin typeface="Meiryo" panose="020B0604030504040204" pitchFamily="34" charset="-128"/>
                <a:ea typeface="Meiryo" panose="020B0604030504040204" pitchFamily="34" charset="-128"/>
              </a:rPr>
              <a:t> </a:t>
            </a:r>
          </a:p>
          <a:p>
            <a:pPr marL="0" marR="0" lvl="0" indent="0" algn="ctr" rtl="0">
              <a:lnSpc>
                <a:spcPct val="100000"/>
              </a:lnSpc>
              <a:spcBef>
                <a:spcPts val="0"/>
              </a:spcBef>
              <a:buClr>
                <a:schemeClr val="dk1"/>
              </a:buClr>
              <a:buSzPct val="25000"/>
              <a:buFont typeface="Rockwell"/>
              <a:buNone/>
            </a:pPr>
            <a:r>
              <a:rPr lang="en-US" sz="2200" dirty="0">
                <a:solidFill>
                  <a:schemeClr val="dk1"/>
                </a:solidFill>
                <a:latin typeface="Meiryo" panose="020B0604030504040204" pitchFamily="34" charset="-128"/>
                <a:ea typeface="Meiryo" panose="020B0604030504040204" pitchFamily="34" charset="-128"/>
              </a:rPr>
              <a:t>The Right Question Institute </a:t>
            </a:r>
            <a:r>
              <a:rPr lang="en-US" sz="2200" dirty="0" err="1">
                <a:solidFill>
                  <a:schemeClr val="dk1"/>
                </a:solidFill>
                <a:latin typeface="Meiryo" panose="020B0604030504040204" pitchFamily="34" charset="-128"/>
                <a:ea typeface="Meiryo" panose="020B0604030504040204" pitchFamily="34" charset="-128"/>
              </a:rPr>
              <a:t>共同代表</a:t>
            </a:r>
            <a:r>
              <a:rPr lang="en-US" sz="3200" b="0" i="0" u="none" strike="noStrike" cap="none" dirty="0">
                <a:solidFill>
                  <a:schemeClr val="dk1"/>
                </a:solidFill>
                <a:latin typeface="Meiryo" panose="020B0604030504040204" pitchFamily="34" charset="-128"/>
                <a:ea typeface="Meiryo" panose="020B0604030504040204" pitchFamily="34" charset="-128"/>
                <a:sym typeface="Rockwell"/>
              </a:rPr>
              <a:t> </a:t>
            </a:r>
          </a:p>
          <a:p>
            <a:pPr marL="0" marR="0" lvl="0" indent="0" algn="ctr" rtl="0">
              <a:lnSpc>
                <a:spcPct val="115000"/>
              </a:lnSpc>
              <a:spcBef>
                <a:spcPts val="0"/>
              </a:spcBef>
              <a:buClr>
                <a:schemeClr val="dk1"/>
              </a:buClr>
              <a:buSzPct val="25000"/>
              <a:buFont typeface="Rockwell"/>
              <a:buNone/>
            </a:pPr>
            <a:r>
              <a:rPr lang="en-US" sz="1800" b="1" dirty="0" err="1">
                <a:solidFill>
                  <a:srgbClr val="111111"/>
                </a:solidFill>
                <a:highlight>
                  <a:srgbClr val="FFFFFF"/>
                </a:highlight>
                <a:latin typeface="Meiryo" panose="020B0604030504040204" pitchFamily="34" charset="-128"/>
                <a:ea typeface="Meiryo" panose="020B0604030504040204" pitchFamily="34" charset="-128"/>
                <a:cs typeface="Meiryo"/>
                <a:sym typeface="Meiryo"/>
              </a:rPr>
              <a:t>たった一つを変えるだけ</a:t>
            </a:r>
            <a:r>
              <a:rPr lang="en-US" sz="1800" b="1" dirty="0">
                <a:solidFill>
                  <a:srgbClr val="111111"/>
                </a:solidFill>
                <a:highlight>
                  <a:srgbClr val="FFFFFF"/>
                </a:highlight>
                <a:latin typeface="Meiryo" panose="020B0604030504040204" pitchFamily="34" charset="-128"/>
                <a:ea typeface="Meiryo" panose="020B0604030504040204" pitchFamily="34" charset="-128"/>
                <a:cs typeface="Meiryo"/>
                <a:sym typeface="Meiryo"/>
              </a:rPr>
              <a:t>: </a:t>
            </a:r>
            <a:r>
              <a:rPr lang="en-US" sz="1800" b="1" dirty="0" err="1">
                <a:solidFill>
                  <a:srgbClr val="111111"/>
                </a:solidFill>
                <a:highlight>
                  <a:srgbClr val="FFFFFF"/>
                </a:highlight>
                <a:latin typeface="Meiryo" panose="020B0604030504040204" pitchFamily="34" charset="-128"/>
                <a:ea typeface="Meiryo" panose="020B0604030504040204" pitchFamily="34" charset="-128"/>
                <a:cs typeface="Meiryo"/>
                <a:sym typeface="Meiryo"/>
              </a:rPr>
              <a:t>クラスも教師も自立する「質問づくり</a:t>
            </a:r>
            <a:r>
              <a:rPr lang="en-US" sz="1800" dirty="0" err="1">
                <a:solidFill>
                  <a:srgbClr val="111111"/>
                </a:solidFill>
                <a:highlight>
                  <a:srgbClr val="FFFFFF"/>
                </a:highlight>
                <a:latin typeface="Meiryo" panose="020B0604030504040204" pitchFamily="34" charset="-128"/>
                <a:ea typeface="Meiryo" panose="020B0604030504040204" pitchFamily="34" charset="-128"/>
                <a:cs typeface="Meiryo"/>
                <a:sym typeface="Meiryo"/>
              </a:rPr>
              <a:t>」共著者</a:t>
            </a:r>
            <a:endParaRPr lang="en-US" sz="1800" dirty="0">
              <a:solidFill>
                <a:srgbClr val="111111"/>
              </a:solidFill>
              <a:highlight>
                <a:srgbClr val="FFFFFF"/>
              </a:highlight>
              <a:latin typeface="Meiryo" panose="020B0604030504040204" pitchFamily="34" charset="-128"/>
              <a:ea typeface="Meiryo" panose="020B0604030504040204" pitchFamily="34" charset="-128"/>
              <a:cs typeface="Meiryo"/>
              <a:sym typeface="Meiryo"/>
            </a:endParaRPr>
          </a:p>
          <a:p>
            <a:pPr marL="0" marR="0" lvl="0" indent="0" algn="ctr" rtl="0">
              <a:lnSpc>
                <a:spcPct val="115000"/>
              </a:lnSpc>
              <a:spcBef>
                <a:spcPts val="0"/>
              </a:spcBef>
              <a:buClr>
                <a:schemeClr val="dk1"/>
              </a:buClr>
              <a:buSzPct val="25000"/>
              <a:buFont typeface="Rockwell"/>
              <a:buNone/>
            </a:pPr>
            <a:endParaRPr sz="1800" dirty="0">
              <a:solidFill>
                <a:srgbClr val="111111"/>
              </a:solidFill>
              <a:highlight>
                <a:srgbClr val="FFFFFF"/>
              </a:highlight>
              <a:latin typeface="Meiryo" panose="020B0604030504040204" pitchFamily="34" charset="-128"/>
              <a:ea typeface="Meiryo" panose="020B0604030504040204" pitchFamily="34" charset="-128"/>
              <a:cs typeface="Meiryo"/>
              <a:sym typeface="Meiryo"/>
            </a:endParaRPr>
          </a:p>
          <a:p>
            <a:pPr lvl="0" algn="r">
              <a:lnSpc>
                <a:spcPct val="115000"/>
              </a:lnSpc>
              <a:buClr>
                <a:schemeClr val="dk1"/>
              </a:buClr>
              <a:buSzPct val="25000"/>
            </a:pPr>
            <a:r>
              <a:rPr lang="en-US" sz="1800" dirty="0" err="1">
                <a:solidFill>
                  <a:srgbClr val="000000"/>
                </a:solidFill>
                <a:highlight>
                  <a:srgbClr val="FFFFFF"/>
                </a:highlight>
                <a:latin typeface="Meiryo" panose="020B0604030504040204" pitchFamily="34" charset="-128"/>
                <a:ea typeface="Meiryo" panose="020B0604030504040204" pitchFamily="34" charset="-128"/>
                <a:cs typeface="Meiryo"/>
                <a:sym typeface="Meiryo"/>
              </a:rPr>
              <a:t>日本語版資料翻訳</a:t>
            </a:r>
            <a:r>
              <a:rPr lang="en-US" sz="1800" dirty="0" smtClean="0">
                <a:solidFill>
                  <a:srgbClr val="000000"/>
                </a:solidFill>
                <a:highlight>
                  <a:srgbClr val="FFFFFF"/>
                </a:highlight>
                <a:latin typeface="Meiryo" panose="020B0604030504040204" pitchFamily="34" charset="-128"/>
                <a:ea typeface="Meiryo" panose="020B0604030504040204" pitchFamily="34" charset="-128"/>
                <a:cs typeface="Meiryo"/>
                <a:sym typeface="Meiryo"/>
              </a:rPr>
              <a:t>：</a:t>
            </a:r>
            <a:r>
              <a:rPr lang="en-US" sz="1800" dirty="0">
                <a:solidFill>
                  <a:srgbClr val="000000"/>
                </a:solidFill>
                <a:latin typeface="Meiryo" panose="020B0604030504040204" pitchFamily="34" charset="-128"/>
                <a:ea typeface="Meiryo" panose="020B0604030504040204" pitchFamily="34" charset="-128"/>
                <a:cs typeface="Meiryo"/>
                <a:sym typeface="Meiryo"/>
              </a:rPr>
              <a:t> </a:t>
            </a:r>
            <a:r>
              <a:rPr lang="en-US" sz="1800" dirty="0" err="1">
                <a:solidFill>
                  <a:srgbClr val="000000"/>
                </a:solidFill>
                <a:latin typeface="Meiryo" panose="020B0604030504040204" pitchFamily="34" charset="-128"/>
                <a:ea typeface="Meiryo" panose="020B0604030504040204" pitchFamily="34" charset="-128"/>
                <a:cs typeface="Meiryo"/>
                <a:sym typeface="Meiryo"/>
              </a:rPr>
              <a:t>佐藤</a:t>
            </a:r>
            <a:r>
              <a:rPr lang="en-US" sz="1800" dirty="0">
                <a:solidFill>
                  <a:srgbClr val="000000"/>
                </a:solidFill>
                <a:latin typeface="Meiryo" panose="020B0604030504040204" pitchFamily="34" charset="-128"/>
                <a:ea typeface="Meiryo" panose="020B0604030504040204" pitchFamily="34" charset="-128"/>
                <a:cs typeface="Meiryo"/>
                <a:sym typeface="Meiryo"/>
              </a:rPr>
              <a:t> </a:t>
            </a:r>
            <a:r>
              <a:rPr lang="en-US" sz="1800" dirty="0" err="1">
                <a:solidFill>
                  <a:srgbClr val="000000"/>
                </a:solidFill>
                <a:latin typeface="Meiryo" panose="020B0604030504040204" pitchFamily="34" charset="-128"/>
                <a:ea typeface="Meiryo" panose="020B0604030504040204" pitchFamily="34" charset="-128"/>
                <a:cs typeface="Meiryo"/>
                <a:sym typeface="Meiryo"/>
              </a:rPr>
              <a:t>賢一</a:t>
            </a:r>
            <a:r>
              <a:rPr lang="en-US" sz="1800" dirty="0" smtClean="0">
                <a:solidFill>
                  <a:srgbClr val="000000"/>
                </a:solidFill>
                <a:latin typeface="Meiryo" panose="020B0604030504040204" pitchFamily="34" charset="-128"/>
                <a:ea typeface="Meiryo" panose="020B0604030504040204" pitchFamily="34" charset="-128"/>
                <a:cs typeface="Meiryo"/>
                <a:sym typeface="Meiryo"/>
              </a:rPr>
              <a:t>/</a:t>
            </a:r>
            <a:r>
              <a:rPr lang="en-US" sz="1800" dirty="0" err="1" smtClean="0">
                <a:solidFill>
                  <a:srgbClr val="000000"/>
                </a:solidFill>
                <a:highlight>
                  <a:srgbClr val="FFFFFF"/>
                </a:highlight>
                <a:latin typeface="Meiryo" panose="020B0604030504040204" pitchFamily="34" charset="-128"/>
                <a:ea typeface="Meiryo" panose="020B0604030504040204" pitchFamily="34" charset="-128"/>
                <a:cs typeface="Meiryo"/>
                <a:sym typeface="Meiryo"/>
              </a:rPr>
              <a:t>平野</a:t>
            </a:r>
            <a:r>
              <a:rPr lang="en-US" sz="1800" dirty="0" smtClean="0">
                <a:solidFill>
                  <a:srgbClr val="000000"/>
                </a:solidFill>
                <a:highlight>
                  <a:srgbClr val="FFFFFF"/>
                </a:highlight>
                <a:latin typeface="Meiryo" panose="020B0604030504040204" pitchFamily="34" charset="-128"/>
                <a:ea typeface="Meiryo" panose="020B0604030504040204" pitchFamily="34" charset="-128"/>
                <a:cs typeface="Meiryo"/>
                <a:sym typeface="Meiryo"/>
              </a:rPr>
              <a:t> </a:t>
            </a:r>
            <a:r>
              <a:rPr lang="en-US" sz="1800" dirty="0" err="1">
                <a:solidFill>
                  <a:srgbClr val="000000"/>
                </a:solidFill>
                <a:highlight>
                  <a:srgbClr val="FFFFFF"/>
                </a:highlight>
                <a:latin typeface="Meiryo" panose="020B0604030504040204" pitchFamily="34" charset="-128"/>
                <a:ea typeface="Meiryo" panose="020B0604030504040204" pitchFamily="34" charset="-128"/>
                <a:cs typeface="Meiryo"/>
                <a:sym typeface="Meiryo"/>
              </a:rPr>
              <a:t>貴美枝</a:t>
            </a:r>
            <a:r>
              <a:rPr lang="en-US" sz="1800" dirty="0">
                <a:solidFill>
                  <a:srgbClr val="000000"/>
                </a:solidFill>
                <a:highlight>
                  <a:srgbClr val="FFFFFF"/>
                </a:highlight>
                <a:latin typeface="Meiryo" panose="020B0604030504040204" pitchFamily="34" charset="-128"/>
                <a:ea typeface="Meiryo" panose="020B0604030504040204" pitchFamily="34" charset="-128"/>
                <a:cs typeface="Meiryo"/>
                <a:sym typeface="Meiryo"/>
              </a:rPr>
              <a:t>/</a:t>
            </a:r>
            <a:r>
              <a:rPr lang="en-US" sz="1800" dirty="0">
                <a:solidFill>
                  <a:srgbClr val="000000"/>
                </a:solidFill>
                <a:latin typeface="Meiryo" panose="020B0604030504040204" pitchFamily="34" charset="-128"/>
                <a:ea typeface="Meiryo" panose="020B0604030504040204" pitchFamily="34" charset="-128"/>
                <a:cs typeface="Meiryo"/>
                <a:sym typeface="Meiryo"/>
              </a:rPr>
              <a:t>王 戈</a:t>
            </a:r>
            <a:r>
              <a:rPr lang="en-US" sz="1800" dirty="0" smtClean="0">
                <a:solidFill>
                  <a:srgbClr val="000000"/>
                </a:solidFill>
                <a:latin typeface="Meiryo" panose="020B0604030504040204" pitchFamily="34" charset="-128"/>
                <a:ea typeface="Meiryo" panose="020B0604030504040204" pitchFamily="34" charset="-128"/>
                <a:cs typeface="Meiryo"/>
                <a:sym typeface="Meiryo"/>
              </a:rPr>
              <a:t>/</a:t>
            </a:r>
            <a:r>
              <a:rPr lang="en-US" sz="1800" dirty="0" err="1" smtClean="0">
                <a:solidFill>
                  <a:srgbClr val="000000"/>
                </a:solidFill>
                <a:latin typeface="Meiryo" panose="020B0604030504040204" pitchFamily="34" charset="-128"/>
                <a:ea typeface="Meiryo" panose="020B0604030504040204" pitchFamily="34" charset="-128"/>
                <a:cs typeface="Meiryo"/>
                <a:sym typeface="Meiryo"/>
              </a:rPr>
              <a:t>大内</a:t>
            </a:r>
            <a:r>
              <a:rPr lang="en-US" sz="1800" dirty="0" smtClean="0">
                <a:solidFill>
                  <a:srgbClr val="000000"/>
                </a:solidFill>
                <a:latin typeface="Meiryo" panose="020B0604030504040204" pitchFamily="34" charset="-128"/>
                <a:ea typeface="Meiryo" panose="020B0604030504040204" pitchFamily="34" charset="-128"/>
                <a:cs typeface="Meiryo"/>
                <a:sym typeface="Meiryo"/>
              </a:rPr>
              <a:t> </a:t>
            </a:r>
            <a:r>
              <a:rPr lang="en-US" sz="1800" dirty="0" err="1">
                <a:solidFill>
                  <a:srgbClr val="000000"/>
                </a:solidFill>
                <a:latin typeface="Meiryo" panose="020B0604030504040204" pitchFamily="34" charset="-128"/>
                <a:ea typeface="Meiryo" panose="020B0604030504040204" pitchFamily="34" charset="-128"/>
                <a:cs typeface="Meiryo"/>
                <a:sym typeface="Meiryo"/>
              </a:rPr>
              <a:t>朋子</a:t>
            </a:r>
            <a:endParaRPr lang="en-US" sz="1800" dirty="0">
              <a:solidFill>
                <a:srgbClr val="000000"/>
              </a:solidFill>
              <a:latin typeface="Meiryo" panose="020B0604030504040204" pitchFamily="34" charset="-128"/>
              <a:ea typeface="Meiryo" panose="020B0604030504040204" pitchFamily="34" charset="-128"/>
              <a:cs typeface="Meiryo"/>
              <a:sym typeface="Meiryo"/>
            </a:endParaRPr>
          </a:p>
          <a:p>
            <a:pPr marL="0" marR="0" lvl="0" indent="0" algn="ctr" rtl="0">
              <a:lnSpc>
                <a:spcPct val="115000"/>
              </a:lnSpc>
              <a:spcBef>
                <a:spcPts val="0"/>
              </a:spcBef>
              <a:buClr>
                <a:schemeClr val="dk1"/>
              </a:buClr>
              <a:buSzPct val="25000"/>
              <a:buFont typeface="Rockwell"/>
              <a:buNone/>
            </a:pPr>
            <a:endParaRPr sz="2200" b="0" i="1" u="none" strike="noStrike" cap="none" dirty="0">
              <a:solidFill>
                <a:schemeClr val="dk1"/>
              </a:solidFill>
              <a:latin typeface="Meiryo" panose="020B0604030504040204" pitchFamily="34" charset="-128"/>
              <a:ea typeface="Meiryo" panose="020B0604030504040204" pitchFamily="34" charset="-128"/>
              <a:sym typeface="Rockwell"/>
            </a:endParaRPr>
          </a:p>
        </p:txBody>
      </p:sp>
      <p:sp>
        <p:nvSpPr>
          <p:cNvPr id="607" name="Shape 607"/>
          <p:cNvSpPr txBox="1"/>
          <p:nvPr/>
        </p:nvSpPr>
        <p:spPr>
          <a:xfrm>
            <a:off x="4608028" y="2484201"/>
            <a:ext cx="2044800" cy="923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ckwell"/>
              <a:buNone/>
            </a:pPr>
            <a:endParaRPr lang="en-US" sz="4800" dirty="0">
              <a:solidFill>
                <a:srgbClr val="FFFFFF"/>
              </a:solidFill>
              <a:latin typeface="Meiryo" panose="020B0604030504040204" pitchFamily="34" charset="-128"/>
              <a:ea typeface="Meiryo" panose="020B0604030504040204" pitchFamily="34" charset="-128"/>
              <a:cs typeface="Rockwell"/>
              <a:sym typeface="Rockwell"/>
            </a:endParaRPr>
          </a:p>
          <a:p>
            <a:pPr marL="0" marR="0" lvl="0" indent="0" algn="ctr" rtl="0">
              <a:lnSpc>
                <a:spcPct val="100000"/>
              </a:lnSpc>
              <a:spcBef>
                <a:spcPts val="0"/>
              </a:spcBef>
              <a:spcAft>
                <a:spcPts val="0"/>
              </a:spcAft>
              <a:buClr>
                <a:srgbClr val="FFFFFF"/>
              </a:buClr>
              <a:buSzPct val="25000"/>
              <a:buFont typeface="Rockwell"/>
              <a:buNone/>
            </a:pPr>
            <a:endParaRPr lang="en-US" sz="2400" dirty="0">
              <a:solidFill>
                <a:srgbClr val="FFFFFF"/>
              </a:solidFill>
              <a:latin typeface="Meiryo" panose="020B0604030504040204" pitchFamily="34" charset="-128"/>
              <a:ea typeface="Meiryo" panose="020B0604030504040204" pitchFamily="34" charset="-128"/>
              <a:cs typeface="Rockwell"/>
              <a:sym typeface="Rockwell"/>
            </a:endParaRPr>
          </a:p>
          <a:p>
            <a:pPr marL="0" marR="0" lvl="0" indent="0" algn="ctr" rtl="0">
              <a:lnSpc>
                <a:spcPct val="100000"/>
              </a:lnSpc>
              <a:spcBef>
                <a:spcPts val="0"/>
              </a:spcBef>
              <a:spcAft>
                <a:spcPts val="0"/>
              </a:spcAft>
              <a:buClr>
                <a:srgbClr val="FFFFFF"/>
              </a:buClr>
              <a:buSzPct val="25000"/>
              <a:buFont typeface="Rockwell"/>
              <a:buNone/>
            </a:pPr>
            <a:endParaRPr lang="en-US" sz="4800" dirty="0">
              <a:solidFill>
                <a:srgbClr val="FFFFFF"/>
              </a:solidFill>
              <a:latin typeface="Meiryo" panose="020B0604030504040204" pitchFamily="34" charset="-128"/>
              <a:ea typeface="Meiryo" panose="020B0604030504040204" pitchFamily="34" charset="-128"/>
              <a:cs typeface="Rockwell"/>
              <a:sym typeface="Rockwell"/>
            </a:endParaRPr>
          </a:p>
        </p:txBody>
      </p:sp>
      <p:sp>
        <p:nvSpPr>
          <p:cNvPr id="608" name="Shape 608"/>
          <p:cNvSpPr txBox="1"/>
          <p:nvPr/>
        </p:nvSpPr>
        <p:spPr>
          <a:xfrm>
            <a:off x="-732832" y="692526"/>
            <a:ext cx="6245100" cy="2554500"/>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spcAft>
                <a:spcPts val="0"/>
              </a:spcAft>
              <a:buClr>
                <a:srgbClr val="FFFFFF"/>
              </a:buClr>
              <a:buSzPct val="25000"/>
              <a:buFont typeface="Rockwell"/>
              <a:buNone/>
            </a:pPr>
            <a:r>
              <a:rPr lang="en-US" sz="8000" b="1" dirty="0" smtClean="0">
                <a:solidFill>
                  <a:srgbClr val="FFFFFF"/>
                </a:solidFill>
                <a:latin typeface="Meiryo" panose="020B0604030504040204" pitchFamily="34" charset="-128"/>
                <a:ea typeface="Meiryo" panose="020B0604030504040204" pitchFamily="34" charset="-128"/>
                <a:cs typeface="Rockwell"/>
                <a:sym typeface="Rockwell"/>
              </a:rPr>
              <a:t>QFT</a:t>
            </a:r>
            <a:endParaRPr lang="en-US" sz="6600" b="1" dirty="0">
              <a:solidFill>
                <a:srgbClr val="FFFFFF"/>
              </a:solidFill>
              <a:latin typeface="Meiryo" panose="020B0604030504040204" pitchFamily="34" charset="-128"/>
              <a:ea typeface="Meiryo" panose="020B0604030504040204" pitchFamily="34" charset="-128"/>
              <a:cs typeface="Rockwell"/>
              <a:sym typeface="Rockwell"/>
            </a:endParaRPr>
          </a:p>
          <a:p>
            <a:pPr marL="0" marR="0" lvl="0" indent="0" algn="ctr" rtl="0">
              <a:lnSpc>
                <a:spcPct val="100000"/>
              </a:lnSpc>
              <a:spcBef>
                <a:spcPts val="0"/>
              </a:spcBef>
              <a:spcAft>
                <a:spcPts val="0"/>
              </a:spcAft>
              <a:buClr>
                <a:srgbClr val="FFFFFF"/>
              </a:buClr>
              <a:buSzPct val="25000"/>
              <a:buFont typeface="Rockwell"/>
              <a:buNone/>
            </a:pPr>
            <a:r>
              <a:rPr lang="en-US" sz="7200" b="1" dirty="0">
                <a:solidFill>
                  <a:srgbClr val="FFFFFF"/>
                </a:solidFill>
                <a:latin typeface="Meiryo" panose="020B0604030504040204" pitchFamily="34" charset="-128"/>
                <a:ea typeface="Meiryo" panose="020B0604030504040204" pitchFamily="34" charset="-128"/>
                <a:cs typeface="Rockwell"/>
                <a:sym typeface="Rockwell"/>
              </a:rPr>
              <a:t>入 門</a:t>
            </a:r>
          </a:p>
          <a:p>
            <a:pPr marL="0" marR="0" lvl="0" indent="0" algn="ctr" rtl="0">
              <a:lnSpc>
                <a:spcPct val="100000"/>
              </a:lnSpc>
              <a:spcBef>
                <a:spcPts val="0"/>
              </a:spcBef>
              <a:spcAft>
                <a:spcPts val="0"/>
              </a:spcAft>
              <a:buClr>
                <a:srgbClr val="FFFFFF"/>
              </a:buClr>
              <a:buSzPct val="25000"/>
              <a:buFont typeface="Rockwell"/>
              <a:buNone/>
            </a:pPr>
            <a:r>
              <a:rPr lang="en-US" sz="3600" b="1" dirty="0">
                <a:solidFill>
                  <a:srgbClr val="FFFFFF"/>
                </a:solidFill>
                <a:latin typeface="Meiryo" panose="020B0604030504040204" pitchFamily="34" charset="-128"/>
                <a:ea typeface="Meiryo" panose="020B0604030504040204" pitchFamily="34" charset="-128"/>
                <a:cs typeface="Rockwell"/>
                <a:sym typeface="Rockwell"/>
              </a:rPr>
              <a:t>WORKSHOP</a:t>
            </a:r>
          </a:p>
        </p:txBody>
      </p:sp>
      <p:sp>
        <p:nvSpPr>
          <p:cNvPr id="610" name="Shape 610"/>
          <p:cNvSpPr txBox="1"/>
          <p:nvPr/>
        </p:nvSpPr>
        <p:spPr>
          <a:xfrm>
            <a:off x="4624253" y="531951"/>
            <a:ext cx="2044800" cy="923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ckwell"/>
              <a:buNone/>
            </a:pPr>
            <a:endParaRPr lang="en-US" sz="9600" dirty="0">
              <a:solidFill>
                <a:srgbClr val="FFFFFF"/>
              </a:solidFill>
              <a:latin typeface="Meiryo" panose="020B0604030504040204" pitchFamily="34" charset="-128"/>
              <a:ea typeface="Meiryo" panose="020B0604030504040204" pitchFamily="34" charset="-128"/>
              <a:cs typeface="Rockwell"/>
              <a:sym typeface="Rockwe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dirty="0">
                <a:solidFill>
                  <a:schemeClr val="accent1"/>
                </a:solidFill>
                <a:latin typeface="Rockwell"/>
                <a:ea typeface="Rockwell"/>
                <a:cs typeface="Rockwell"/>
                <a:sym typeface="Rockwell"/>
              </a:rPr>
              <a:t> </a:t>
            </a:r>
            <a:r>
              <a:rPr lang="en-US" dirty="0" err="1" smtClean="0">
                <a:latin typeface="Meiryo" panose="020B0604030504040204" pitchFamily="34" charset="-128"/>
                <a:ea typeface="Meiryo" panose="020B0604030504040204" pitchFamily="34" charset="-128"/>
              </a:rPr>
              <a:t>大学で学ぶべきことについて</a:t>
            </a:r>
            <a:r>
              <a:rPr lang="en-US" dirty="0" smtClean="0">
                <a:latin typeface="Meiryo" panose="020B0604030504040204" pitchFamily="34" charset="-128"/>
                <a:ea typeface="Meiryo" panose="020B0604030504040204" pitchFamily="34" charset="-128"/>
              </a:rPr>
              <a:t/>
            </a:r>
            <a:br>
              <a:rPr lang="en-US" dirty="0" smtClean="0">
                <a:latin typeface="Meiryo" panose="020B0604030504040204" pitchFamily="34" charset="-128"/>
                <a:ea typeface="Meiryo" panose="020B0604030504040204" pitchFamily="34" charset="-128"/>
              </a:rPr>
            </a:br>
            <a:r>
              <a:rPr lang="ja-JP" altLang="en-US" dirty="0">
                <a:latin typeface="Meiryo" panose="020B0604030504040204" pitchFamily="34" charset="-128"/>
                <a:ea typeface="Meiryo" panose="020B0604030504040204" pitchFamily="34" charset="-128"/>
              </a:rPr>
              <a:t> </a:t>
            </a:r>
            <a:r>
              <a:rPr lang="en-US" dirty="0" err="1" smtClean="0">
                <a:latin typeface="Meiryo" panose="020B0604030504040204" pitchFamily="34" charset="-128"/>
                <a:ea typeface="Meiryo" panose="020B0604030504040204" pitchFamily="34" charset="-128"/>
              </a:rPr>
              <a:t>大学総長の</a:t>
            </a:r>
            <a:r>
              <a:rPr lang="ja-JP" altLang="en-US" dirty="0" smtClean="0">
                <a:latin typeface="Meiryo" panose="020B0604030504040204" pitchFamily="34" charset="-128"/>
                <a:ea typeface="Meiryo" panose="020B0604030504040204" pitchFamily="34" charset="-128"/>
              </a:rPr>
              <a:t>ことば</a:t>
            </a:r>
            <a:endParaRPr lang="en-US" dirty="0">
              <a:latin typeface="Meiryo" panose="020B0604030504040204" pitchFamily="34" charset="-128"/>
              <a:ea typeface="Meiryo" panose="020B0604030504040204" pitchFamily="34" charset="-128"/>
            </a:endParaRPr>
          </a:p>
        </p:txBody>
      </p:sp>
      <p:sp>
        <p:nvSpPr>
          <p:cNvPr id="682" name="Shape 682"/>
          <p:cNvSpPr txBox="1">
            <a:spLocks noGrp="1"/>
          </p:cNvSpPr>
          <p:nvPr>
            <p:ph type="body" idx="1"/>
          </p:nvPr>
        </p:nvSpPr>
        <p:spPr>
          <a:xfrm>
            <a:off x="419100" y="1960575"/>
            <a:ext cx="8546100" cy="4737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ja-JP" altLang="en-US" sz="2600" dirty="0">
                <a:solidFill>
                  <a:schemeClr val="dk1"/>
                </a:solidFill>
                <a:latin typeface="Meiryo" panose="020B0604030504040204" pitchFamily="34" charset="-128"/>
                <a:ea typeface="Meiryo" panose="020B0604030504040204" pitchFamily="34" charset="-128"/>
              </a:rPr>
              <a:t>「</a:t>
            </a:r>
            <a:r>
              <a:rPr lang="en-US" sz="2600" dirty="0" err="1" smtClean="0">
                <a:solidFill>
                  <a:schemeClr val="dk1"/>
                </a:solidFill>
                <a:latin typeface="Meiryo" panose="020B0604030504040204" pitchFamily="34" charset="-128"/>
                <a:ea typeface="Meiryo" panose="020B0604030504040204" pitchFamily="34" charset="-128"/>
              </a:rPr>
              <a:t>基本的なスキルは</a:t>
            </a:r>
            <a:r>
              <a:rPr lang="en-US" sz="2600" dirty="0" err="1">
                <a:solidFill>
                  <a:schemeClr val="dk1"/>
                </a:solidFill>
                <a:latin typeface="Meiryo" panose="020B0604030504040204" pitchFamily="34" charset="-128"/>
                <a:ea typeface="Meiryo" panose="020B0604030504040204" pitchFamily="34" charset="-128"/>
              </a:rPr>
              <a:t>、解釈と探求に必要となる分析力です。</a:t>
            </a:r>
            <a:r>
              <a:rPr lang="en-US" sz="2600" dirty="0" err="1" smtClean="0">
                <a:solidFill>
                  <a:schemeClr val="dk1"/>
                </a:solidFill>
                <a:latin typeface="Meiryo" panose="020B0604030504040204" pitchFamily="34" charset="-128"/>
                <a:ea typeface="Meiryo" panose="020B0604030504040204" pitchFamily="34" charset="-128"/>
              </a:rPr>
              <a:t>つまり、</a:t>
            </a:r>
            <a:r>
              <a:rPr lang="en-US" sz="2600" dirty="0" err="1">
                <a:solidFill>
                  <a:schemeClr val="dk1"/>
                </a:solidFill>
                <a:latin typeface="Meiryo" panose="020B0604030504040204" pitchFamily="34" charset="-128"/>
                <a:ea typeface="Meiryo" panose="020B0604030504040204" pitchFamily="34" charset="-128"/>
              </a:rPr>
              <a:t>どのように質問をするのかを知っていることです</a:t>
            </a:r>
            <a:r>
              <a:rPr lang="en-US" sz="2600" dirty="0" smtClean="0">
                <a:solidFill>
                  <a:schemeClr val="dk1"/>
                </a:solidFill>
                <a:latin typeface="Meiryo" panose="020B0604030504040204" pitchFamily="34" charset="-128"/>
                <a:ea typeface="Meiryo" panose="020B0604030504040204" pitchFamily="34" charset="-128"/>
              </a:rPr>
              <a:t>。</a:t>
            </a:r>
            <a:r>
              <a:rPr lang="ja-JP" altLang="en-US" sz="2600" dirty="0" smtClean="0">
                <a:solidFill>
                  <a:schemeClr val="dk1"/>
                </a:solidFill>
                <a:latin typeface="Meiryo" panose="020B0604030504040204" pitchFamily="34" charset="-128"/>
                <a:ea typeface="Meiryo" panose="020B0604030504040204" pitchFamily="34" charset="-128"/>
              </a:rPr>
              <a:t>」</a:t>
            </a:r>
            <a:endParaRPr lang="en-US" sz="2600" dirty="0">
              <a:solidFill>
                <a:schemeClr val="dk1"/>
              </a:solidFill>
              <a:latin typeface="Meiryo" panose="020B0604030504040204" pitchFamily="34" charset="-128"/>
              <a:ea typeface="Meiryo" panose="020B0604030504040204" pitchFamily="34" charset="-128"/>
            </a:endParaRPr>
          </a:p>
          <a:p>
            <a:pPr marL="457200" marR="0" lvl="0" indent="-393700" algn="r" rtl="0">
              <a:lnSpc>
                <a:spcPct val="90000"/>
              </a:lnSpc>
              <a:spcBef>
                <a:spcPts val="2000"/>
              </a:spcBef>
              <a:spcAft>
                <a:spcPts val="0"/>
              </a:spcAft>
              <a:buClr>
                <a:schemeClr val="dk1"/>
              </a:buClr>
              <a:buSzPct val="100000"/>
            </a:pPr>
            <a:r>
              <a:rPr lang="en-US" sz="2600" dirty="0" err="1">
                <a:solidFill>
                  <a:schemeClr val="dk1"/>
                </a:solidFill>
                <a:latin typeface="Meiryo" panose="020B0604030504040204" pitchFamily="34" charset="-128"/>
                <a:ea typeface="Meiryo" panose="020B0604030504040204" pitchFamily="34" charset="-128"/>
              </a:rPr>
              <a:t>バード・カレッジ学長レオン・ボットステイン氏</a:t>
            </a:r>
            <a:endParaRPr lang="en-US" sz="2600" dirty="0">
              <a:solidFill>
                <a:schemeClr val="dk1"/>
              </a:solidFill>
              <a:latin typeface="Meiryo" panose="020B0604030504040204" pitchFamily="34" charset="-128"/>
              <a:ea typeface="Meiryo" panose="020B0604030504040204" pitchFamily="34" charset="-128"/>
            </a:endParaRPr>
          </a:p>
          <a:p>
            <a:pPr marL="0" marR="0" lvl="0" indent="0" algn="l" rtl="0">
              <a:lnSpc>
                <a:spcPct val="100000"/>
              </a:lnSpc>
              <a:spcBef>
                <a:spcPts val="0"/>
              </a:spcBef>
              <a:spcAft>
                <a:spcPts val="0"/>
              </a:spcAft>
              <a:buClr>
                <a:schemeClr val="accent1"/>
              </a:buClr>
              <a:buSzPct val="25000"/>
              <a:buFont typeface="Noto Sans Symbols"/>
              <a:buNone/>
            </a:pPr>
            <a:endParaRPr sz="2600" dirty="0">
              <a:solidFill>
                <a:schemeClr val="dk1"/>
              </a:solidFill>
              <a:latin typeface="Meiryo" panose="020B0604030504040204" pitchFamily="34" charset="-128"/>
              <a:ea typeface="Meiryo" panose="020B0604030504040204" pitchFamily="34" charset="-128"/>
            </a:endParaRPr>
          </a:p>
          <a:p>
            <a:pPr marL="0" marR="0" lvl="0" indent="0" algn="l" rtl="0">
              <a:lnSpc>
                <a:spcPct val="90000"/>
              </a:lnSpc>
              <a:spcBef>
                <a:spcPts val="2000"/>
              </a:spcBef>
              <a:spcAft>
                <a:spcPts val="0"/>
              </a:spcAft>
              <a:buClr>
                <a:schemeClr val="accent1"/>
              </a:buClr>
              <a:buSzPct val="25000"/>
              <a:buFont typeface="Noto Sans Symbols"/>
              <a:buNone/>
            </a:pPr>
            <a:r>
              <a:rPr lang="ja-JP" altLang="en-US" sz="2600" dirty="0">
                <a:solidFill>
                  <a:schemeClr val="dk1"/>
                </a:solidFill>
                <a:latin typeface="Meiryo" panose="020B0604030504040204" pitchFamily="34" charset="-128"/>
                <a:ea typeface="Meiryo" panose="020B0604030504040204" pitchFamily="34" charset="-128"/>
              </a:rPr>
              <a:t>「</a:t>
            </a:r>
            <a:r>
              <a:rPr lang="en-US" sz="2600" b="0" i="0" u="none" strike="noStrike" cap="none" dirty="0" smtClean="0">
                <a:solidFill>
                  <a:schemeClr val="dk1"/>
                </a:solidFill>
                <a:latin typeface="Meiryo" panose="020B0604030504040204" pitchFamily="34" charset="-128"/>
                <a:ea typeface="Meiryo" panose="020B0604030504040204" pitchFamily="34" charset="-128"/>
                <a:sym typeface="Rockwell"/>
              </a:rPr>
              <a:t>…</a:t>
            </a:r>
            <a:r>
              <a:rPr lang="en-US" sz="2600" dirty="0" err="1">
                <a:solidFill>
                  <a:schemeClr val="dk1"/>
                </a:solidFill>
                <a:latin typeface="Meiryo" panose="020B0604030504040204" pitchFamily="34" charset="-128"/>
                <a:ea typeface="Meiryo" panose="020B0604030504040204" pitchFamily="34" charset="-128"/>
              </a:rPr>
              <a:t>私たちが学生のためにしてあげられるベストなことは、</a:t>
            </a:r>
            <a:r>
              <a:rPr lang="en-US" sz="2600" dirty="0" err="1" smtClean="0">
                <a:solidFill>
                  <a:schemeClr val="dk1"/>
                </a:solidFill>
                <a:latin typeface="Meiryo" panose="020B0604030504040204" pitchFamily="34" charset="-128"/>
                <a:ea typeface="Meiryo" panose="020B0604030504040204" pitchFamily="34" charset="-128"/>
              </a:rPr>
              <a:t>ふさわしい問いが立てられるようにすることです</a:t>
            </a:r>
            <a:r>
              <a:rPr lang="ja-JP" altLang="en-US" sz="2600" dirty="0" smtClean="0">
                <a:solidFill>
                  <a:schemeClr val="dk1"/>
                </a:solidFill>
                <a:latin typeface="Meiryo" panose="020B0604030504040204" pitchFamily="34" charset="-128"/>
                <a:ea typeface="Meiryo" panose="020B0604030504040204" pitchFamily="34" charset="-128"/>
              </a:rPr>
              <a:t>。」</a:t>
            </a:r>
            <a:r>
              <a:rPr lang="en-US" sz="2600" b="0" i="0" u="none" strike="noStrike" cap="none" dirty="0" smtClean="0">
                <a:solidFill>
                  <a:schemeClr val="dk1"/>
                </a:solidFill>
                <a:latin typeface="Meiryo" panose="020B0604030504040204" pitchFamily="34" charset="-128"/>
                <a:ea typeface="Meiryo" panose="020B0604030504040204" pitchFamily="34" charset="-128"/>
                <a:sym typeface="Rockwell"/>
              </a:rPr>
              <a:t> </a:t>
            </a:r>
            <a:endParaRPr lang="en-US" sz="2600" dirty="0">
              <a:solidFill>
                <a:schemeClr val="dk1"/>
              </a:solidFill>
              <a:latin typeface="Meiryo" panose="020B0604030504040204" pitchFamily="34" charset="-128"/>
              <a:ea typeface="Meiryo" panose="020B0604030504040204" pitchFamily="34" charset="-128"/>
            </a:endParaRPr>
          </a:p>
          <a:p>
            <a:pPr marL="914400" lvl="2" indent="-393700" algn="r">
              <a:lnSpc>
                <a:spcPct val="90000"/>
              </a:lnSpc>
              <a:buClr>
                <a:schemeClr val="dk1"/>
              </a:buClr>
              <a:buSzPct val="100000"/>
            </a:pPr>
            <a:r>
              <a:rPr lang="en-US" sz="2600" dirty="0" err="1">
                <a:solidFill>
                  <a:schemeClr val="dk1"/>
                </a:solidFill>
                <a:latin typeface="Meiryo" panose="020B0604030504040204" pitchFamily="34" charset="-128"/>
                <a:ea typeface="Meiryo" panose="020B0604030504040204" pitchFamily="34" charset="-128"/>
              </a:rPr>
              <a:t>イリノイ大学総長ナンシ</a:t>
            </a:r>
            <a:r>
              <a:rPr lang="en-US" sz="2600" dirty="0">
                <a:solidFill>
                  <a:schemeClr val="dk1"/>
                </a:solidFill>
                <a:latin typeface="Meiryo" panose="020B0604030504040204" pitchFamily="34" charset="-128"/>
                <a:ea typeface="Meiryo" panose="020B0604030504040204" pitchFamily="34" charset="-128"/>
              </a:rPr>
              <a:t>ー・</a:t>
            </a:r>
            <a:r>
              <a:rPr lang="en-US" sz="2600" dirty="0" err="1">
                <a:solidFill>
                  <a:schemeClr val="dk1"/>
                </a:solidFill>
                <a:latin typeface="Meiryo" panose="020B0604030504040204" pitchFamily="34" charset="-128"/>
                <a:ea typeface="Meiryo" panose="020B0604030504040204" pitchFamily="34" charset="-128"/>
              </a:rPr>
              <a:t>カンター氏</a:t>
            </a:r>
            <a:r>
              <a:rPr lang="en-US" sz="2600" dirty="0">
                <a:solidFill>
                  <a:schemeClr val="dk1"/>
                </a:solidFill>
                <a:latin typeface="Meiryo" panose="020B0604030504040204" pitchFamily="34" charset="-128"/>
                <a:ea typeface="Meiryo" panose="020B0604030504040204" pitchFamily="34" charset="-128"/>
              </a:rPr>
              <a:t> </a:t>
            </a:r>
          </a:p>
          <a:p>
            <a:pPr marL="0" marR="0" lvl="0" indent="0" algn="r" rtl="0">
              <a:lnSpc>
                <a:spcPct val="90000"/>
              </a:lnSpc>
              <a:spcBef>
                <a:spcPts val="600"/>
              </a:spcBef>
              <a:spcAft>
                <a:spcPts val="0"/>
              </a:spcAft>
              <a:buClr>
                <a:schemeClr val="accent1"/>
              </a:buClr>
              <a:buSzPct val="25000"/>
              <a:buFont typeface="Noto Sans Symbols"/>
              <a:buNone/>
            </a:pPr>
            <a:r>
              <a:rPr lang="en-US" sz="1800" i="1" dirty="0">
                <a:solidFill>
                  <a:schemeClr val="dk1"/>
                </a:solidFill>
                <a:latin typeface="Meiryo" panose="020B0604030504040204" pitchFamily="34" charset="-128"/>
                <a:ea typeface="Meiryo" panose="020B0604030504040204" pitchFamily="34" charset="-128"/>
              </a:rPr>
              <a:t>         </a:t>
            </a:r>
            <a:r>
              <a:rPr lang="en-US" sz="1800" dirty="0">
                <a:solidFill>
                  <a:schemeClr val="dk1"/>
                </a:solidFill>
                <a:latin typeface="Meiryo" panose="020B0604030504040204" pitchFamily="34" charset="-128"/>
                <a:ea typeface="Meiryo" panose="020B0604030504040204" pitchFamily="34" charset="-128"/>
              </a:rPr>
              <a:t>ニューヨークタイムズ、2002年8月4日</a:t>
            </a:r>
            <a:r>
              <a:rPr lang="en-US" sz="1800" b="0" u="none" strike="noStrike" cap="none" dirty="0">
                <a:solidFill>
                  <a:schemeClr val="dk1"/>
                </a:solidFill>
                <a:latin typeface="Meiryo" panose="020B0604030504040204" pitchFamily="34" charset="-128"/>
                <a:ea typeface="Meiryo" panose="020B0604030504040204" pitchFamily="34" charset="-128"/>
                <a:sym typeface="Rockwe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498475" y="354012"/>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dirty="0" err="1">
                <a:latin typeface="Meiryo" panose="020B0604030504040204" pitchFamily="34" charset="-128"/>
                <a:ea typeface="Meiryo" panose="020B0604030504040204" pitchFamily="34" charset="-128"/>
              </a:rPr>
              <a:t>しかし</a:t>
            </a:r>
            <a:r>
              <a:rPr lang="en-US" sz="2800" dirty="0" smtClean="0">
                <a:latin typeface="Meiryo" panose="020B0604030504040204" pitchFamily="34" charset="-128"/>
                <a:ea typeface="Meiryo" panose="020B0604030504040204" pitchFamily="34" charset="-128"/>
              </a:rPr>
              <a:t>…</a:t>
            </a:r>
            <a:r>
              <a:rPr lang="ja-JP" altLang="en-US" sz="2800" dirty="0" smtClean="0">
                <a:latin typeface="Meiryo" panose="020B0604030504040204" pitchFamily="34" charset="-128"/>
                <a:ea typeface="Meiryo" panose="020B0604030504040204" pitchFamily="34" charset="-128"/>
              </a:rPr>
              <a:t>大学で</a:t>
            </a:r>
            <a:r>
              <a:rPr lang="en-US" sz="2800" dirty="0" err="1" smtClean="0">
                <a:latin typeface="Meiryo" panose="020B0604030504040204" pitchFamily="34" charset="-128"/>
                <a:ea typeface="Meiryo" panose="020B0604030504040204" pitchFamily="34" charset="-128"/>
              </a:rPr>
              <a:t>問いの立てかたを学んだと思う学生は</a:t>
            </a:r>
            <a:r>
              <a:rPr lang="ja-JP" altLang="en-US" sz="2800" dirty="0" smtClean="0">
                <a:latin typeface="Meiryo" panose="020B0604030504040204" pitchFamily="34" charset="-128"/>
                <a:ea typeface="Meiryo" panose="020B0604030504040204" pitchFamily="34" charset="-128"/>
              </a:rPr>
              <a:t>、</a:t>
            </a:r>
            <a:r>
              <a:rPr lang="en-US" sz="2800" dirty="0" smtClean="0">
                <a:latin typeface="Meiryo" panose="020B0604030504040204" pitchFamily="34" charset="-128"/>
                <a:ea typeface="Meiryo" panose="020B0604030504040204" pitchFamily="34" charset="-128"/>
              </a:rPr>
              <a:t>たった</a:t>
            </a:r>
            <a:r>
              <a:rPr lang="en-US" sz="2800" dirty="0">
                <a:latin typeface="Meiryo" panose="020B0604030504040204" pitchFamily="34" charset="-128"/>
                <a:ea typeface="Meiryo" panose="020B0604030504040204" pitchFamily="34" charset="-128"/>
              </a:rPr>
              <a:t>27パーセント</a:t>
            </a:r>
          </a:p>
        </p:txBody>
      </p:sp>
      <p:sp>
        <p:nvSpPr>
          <p:cNvPr id="689" name="Shape 689"/>
          <p:cNvSpPr txBox="1"/>
          <p:nvPr/>
        </p:nvSpPr>
        <p:spPr>
          <a:xfrm>
            <a:off x="646402" y="6170612"/>
            <a:ext cx="8081962" cy="369888"/>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Alison Head, Project Information Literacy at University of Washington, 2016</a:t>
            </a:r>
          </a:p>
          <a:p>
            <a:pPr marL="0" marR="0" lvl="0" indent="0" algn="l" rtl="0">
              <a:lnSpc>
                <a:spcPct val="100000"/>
              </a:lnSpc>
              <a:spcBef>
                <a:spcPts val="0"/>
              </a:spcBef>
              <a:spcAft>
                <a:spcPts val="0"/>
              </a:spcAft>
              <a:buClr>
                <a:srgbClr val="000000"/>
              </a:buClr>
              <a:buFont typeface="Rockwell"/>
              <a:buNone/>
            </a:pPr>
            <a:endParaRPr>
              <a:latin typeface="Rockwell"/>
              <a:ea typeface="Rockwell"/>
              <a:cs typeface="Rockwell"/>
              <a:sym typeface="Rockwell"/>
            </a:endParaRPr>
          </a:p>
        </p:txBody>
      </p:sp>
      <p:pic>
        <p:nvPicPr>
          <p:cNvPr id="690" name="Shape 690" descr="College_Students__Question_Asking-5.jpg"/>
          <p:cNvPicPr preferRelativeResize="0">
            <a:picLocks noGrp="1"/>
          </p:cNvPicPr>
          <p:nvPr>
            <p:ph type="body" idx="1"/>
          </p:nvPr>
        </p:nvPicPr>
        <p:blipFill rotWithShape="1">
          <a:blip r:embed="rId3">
            <a:alphaModFix/>
          </a:blip>
          <a:srcRect t="6644" b="12093"/>
          <a:stretch/>
        </p:blipFill>
        <p:spPr>
          <a:xfrm>
            <a:off x="498475" y="1878013"/>
            <a:ext cx="7556500" cy="38846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p:nvPr>
        </p:nvSpPr>
        <p:spPr>
          <a:xfrm>
            <a:off x="538162" y="2719388"/>
            <a:ext cx="8178799" cy="21320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200" dirty="0" err="1">
                <a:latin typeface="Meiryo" panose="020B0604030504040204" pitchFamily="34" charset="-128"/>
                <a:ea typeface="Meiryo" panose="020B0604030504040204" pitchFamily="34" charset="-128"/>
              </a:rPr>
              <a:t>問題は大学よりずっと前から</a:t>
            </a:r>
            <a:r>
              <a:rPr lang="en-US" sz="4200" dirty="0"/>
              <a:t>…</a:t>
            </a:r>
            <a:r>
              <a:rPr lang="en-US" sz="4200" b="0" i="0" u="none" strike="noStrike" cap="none" dirty="0">
                <a:solidFill>
                  <a:schemeClr val="accent1"/>
                </a:solidFill>
                <a:latin typeface="Rockwell"/>
                <a:ea typeface="Rockwell"/>
                <a:cs typeface="Rockwell"/>
                <a:sym typeface="Rockwe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Shape 701"/>
          <p:cNvPicPr preferRelativeResize="0"/>
          <p:nvPr/>
        </p:nvPicPr>
        <p:blipFill rotWithShape="1">
          <a:blip r:embed="rId3">
            <a:alphaModFix/>
          </a:blip>
          <a:srcRect/>
          <a:stretch/>
        </p:blipFill>
        <p:spPr>
          <a:xfrm>
            <a:off x="665162" y="1600200"/>
            <a:ext cx="6704011" cy="4445000"/>
          </a:xfrm>
          <a:prstGeom prst="rect">
            <a:avLst/>
          </a:prstGeom>
          <a:noFill/>
          <a:ln>
            <a:noFill/>
          </a:ln>
        </p:spPr>
      </p:pic>
      <p:sp>
        <p:nvSpPr>
          <p:cNvPr id="702" name="Shape 702"/>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200" dirty="0" err="1">
                <a:latin typeface="Meiryo" panose="020B0604030504040204" pitchFamily="34" charset="-128"/>
                <a:ea typeface="Meiryo" panose="020B0604030504040204" pitchFamily="34" charset="-128"/>
              </a:rPr>
              <a:t>基本スキル到達度</a:t>
            </a:r>
            <a:endParaRPr lang="en-US" sz="3200" dirty="0">
              <a:latin typeface="Meiryo" panose="020B0604030504040204" pitchFamily="34" charset="-128"/>
              <a:ea typeface="Meiryo" panose="020B0604030504040204" pitchFamily="34" charset="-128"/>
            </a:endParaRPr>
          </a:p>
        </p:txBody>
      </p:sp>
      <p:sp>
        <p:nvSpPr>
          <p:cNvPr id="703" name="Shape 703"/>
          <p:cNvSpPr/>
          <p:nvPr/>
        </p:nvSpPr>
        <p:spPr>
          <a:xfrm>
            <a:off x="93664" y="6050755"/>
            <a:ext cx="8197056" cy="26193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Sources</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http://nces.ed.gov/nationsreportcard/pdf/main2009/2011455.pdf</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http://nces.ed.gov/nationsreportcard/pubs/main2007/2008468.asp#section1</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Data on question-asking based on parent and teacher feedback   </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 </a:t>
            </a:r>
          </a:p>
          <a:p>
            <a:pPr marL="0" marR="0" lvl="0" indent="0" algn="l" rtl="0">
              <a:lnSpc>
                <a:spcPct val="100000"/>
              </a:lnSpc>
              <a:spcBef>
                <a:spcPts val="0"/>
              </a:spcBef>
              <a:spcAft>
                <a:spcPts val="0"/>
              </a:spcAft>
              <a:buClr>
                <a:schemeClr val="dk1"/>
              </a:buClr>
              <a:buFont typeface="Rockwell"/>
              <a:buNone/>
            </a:pPr>
            <a:endParaRPr sz="1200" b="0" i="0" u="none" strike="noStrike" cap="none">
              <a:solidFill>
                <a:srgbClr val="1A1A1A"/>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 </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200" dirty="0" err="1" smtClean="0">
                <a:latin typeface="Meiryo" panose="020B0604030504040204" pitchFamily="34" charset="-128"/>
                <a:ea typeface="Meiryo" panose="020B0604030504040204" pitchFamily="34" charset="-128"/>
              </a:rPr>
              <a:t>基本スキル到達度</a:t>
            </a:r>
            <a:endParaRPr lang="en-US" sz="3200" dirty="0">
              <a:latin typeface="Meiryo" panose="020B0604030504040204" pitchFamily="34" charset="-128"/>
              <a:ea typeface="Meiryo" panose="020B0604030504040204" pitchFamily="34" charset="-128"/>
            </a:endParaRPr>
          </a:p>
        </p:txBody>
      </p:sp>
      <p:pic>
        <p:nvPicPr>
          <p:cNvPr id="710" name="Shape 710"/>
          <p:cNvPicPr preferRelativeResize="0"/>
          <p:nvPr/>
        </p:nvPicPr>
        <p:blipFill rotWithShape="1">
          <a:blip r:embed="rId3">
            <a:alphaModFix/>
          </a:blip>
          <a:srcRect/>
          <a:stretch/>
        </p:blipFill>
        <p:spPr>
          <a:xfrm>
            <a:off x="677862" y="1497012"/>
            <a:ext cx="6669086" cy="4578349"/>
          </a:xfrm>
          <a:prstGeom prst="rect">
            <a:avLst/>
          </a:prstGeom>
          <a:noFill/>
          <a:ln>
            <a:noFill/>
          </a:ln>
        </p:spPr>
      </p:pic>
      <p:sp>
        <p:nvSpPr>
          <p:cNvPr id="711" name="Shape 711"/>
          <p:cNvSpPr/>
          <p:nvPr/>
        </p:nvSpPr>
        <p:spPr>
          <a:xfrm>
            <a:off x="93664" y="6050755"/>
            <a:ext cx="8197056" cy="26193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Sources</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http://nces.ed.gov/nationsreportcard/pdf/main2009/2011455.pdf</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http://nces.ed.gov/nationsreportcard/pubs/main2007/2008468.asp#section1</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Data on question-asking based on parent and teacher feedback   </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 </a:t>
            </a:r>
          </a:p>
          <a:p>
            <a:pPr marL="0" marR="0" lvl="0" indent="0" algn="l" rtl="0">
              <a:lnSpc>
                <a:spcPct val="100000"/>
              </a:lnSpc>
              <a:spcBef>
                <a:spcPts val="0"/>
              </a:spcBef>
              <a:spcAft>
                <a:spcPts val="0"/>
              </a:spcAft>
              <a:buClr>
                <a:schemeClr val="dk1"/>
              </a:buClr>
              <a:buFont typeface="Rockwell"/>
              <a:buNone/>
            </a:pPr>
            <a:endParaRPr sz="1200" b="0" i="0" u="none" strike="noStrike" cap="none">
              <a:solidFill>
                <a:srgbClr val="1A1A1A"/>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 </a:t>
            </a:r>
          </a:p>
          <a:p>
            <a:pPr marL="0" marR="0" lvl="0" indent="0" algn="l" rtl="0">
              <a:lnSpc>
                <a:spcPct val="100000"/>
              </a:lnSpc>
              <a:spcBef>
                <a:spcPts val="0"/>
              </a:spcBef>
              <a:spcAft>
                <a:spcPts val="0"/>
              </a:spcAft>
              <a:buClr>
                <a:srgbClr val="1A1A1A"/>
              </a:buClr>
              <a:buSzPct val="25000"/>
              <a:buFont typeface="Merriweather Sans"/>
              <a:buNone/>
            </a:pPr>
            <a:r>
              <a:rPr lang="en-US" sz="1200" b="0" i="0" u="none" strike="noStrike" cap="none">
                <a:solidFill>
                  <a:srgbClr val="1A1A1A"/>
                </a:solidFill>
                <a:latin typeface="Merriweather Sans"/>
                <a:ea typeface="Merriweather Sans"/>
                <a:cs typeface="Merriweather Sans"/>
                <a:sym typeface="Merriweather Sans"/>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accent1"/>
                </a:solidFill>
                <a:latin typeface="Rockwell"/>
                <a:ea typeface="Rockwell"/>
                <a:cs typeface="Rockwell"/>
                <a:sym typeface="Rockwell"/>
              </a:rPr>
              <a:t> </a:t>
            </a:r>
          </a:p>
        </p:txBody>
      </p:sp>
      <p:sp>
        <p:nvSpPr>
          <p:cNvPr id="717" name="Shape 717"/>
          <p:cNvSpPr txBox="1">
            <a:spLocks noGrp="1"/>
          </p:cNvSpPr>
          <p:nvPr>
            <p:ph type="body" idx="1"/>
          </p:nvPr>
        </p:nvSpPr>
        <p:spPr>
          <a:xfrm>
            <a:off x="359929" y="2185988"/>
            <a:ext cx="8465415" cy="2718520"/>
          </a:xfrm>
          <a:prstGeom prst="rect">
            <a:avLst/>
          </a:prstGeom>
          <a:noFill/>
          <a:ln>
            <a:noFill/>
          </a:ln>
        </p:spPr>
        <p:txBody>
          <a:bodyPr lIns="91425" tIns="45700" rIns="91425" bIns="45700" anchor="t" anchorCtr="0">
            <a:noAutofit/>
          </a:bodyPr>
          <a:lstStyle/>
          <a:p>
            <a:pPr marL="0" lvl="0" indent="0">
              <a:spcBef>
                <a:spcPts val="0"/>
              </a:spcBef>
              <a:buSzPct val="25000"/>
              <a:buNone/>
            </a:pPr>
            <a:r>
              <a:rPr lang="ja-JP" altLang="en-US" sz="5400" dirty="0" smtClean="0">
                <a:solidFill>
                  <a:schemeClr val="accent1"/>
                </a:solidFill>
                <a:latin typeface="Meiryo" panose="020B0604030504040204" pitchFamily="34" charset="-128"/>
                <a:ea typeface="Meiryo" panose="020B0604030504040204" pitchFamily="34" charset="-128"/>
              </a:rPr>
              <a:t>質</a:t>
            </a:r>
            <a:r>
              <a:rPr lang="ja-JP" altLang="en-US" sz="5400" dirty="0">
                <a:solidFill>
                  <a:schemeClr val="accent1"/>
                </a:solidFill>
                <a:latin typeface="Meiryo" panose="020B0604030504040204" pitchFamily="34" charset="-128"/>
                <a:ea typeface="Meiryo" panose="020B0604030504040204" pitchFamily="34" charset="-128"/>
              </a:rPr>
              <a:t>問の数が少なくなる現象を変えるために・・・</a:t>
            </a:r>
            <a:br>
              <a:rPr lang="ja-JP" altLang="en-US" sz="5400" dirty="0">
                <a:solidFill>
                  <a:schemeClr val="accent1"/>
                </a:solidFill>
                <a:latin typeface="Meiryo" panose="020B0604030504040204" pitchFamily="34" charset="-128"/>
                <a:ea typeface="Meiryo" panose="020B0604030504040204" pitchFamily="34" charset="-128"/>
              </a:rPr>
            </a:br>
            <a:endParaRPr lang="en-US" sz="5400" dirty="0">
              <a:solidFill>
                <a:schemeClr val="accent1"/>
              </a:solidFill>
              <a:latin typeface="Meiryo" panose="020B0604030504040204" pitchFamily="34" charset="-128"/>
              <a:ea typeface="Meiryo" panose="020B060403050404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644833" y="329712"/>
            <a:ext cx="7556500" cy="81367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smtClean="0">
                <a:latin typeface="Meiryo" panose="020B0604030504040204" pitchFamily="34" charset="-128"/>
                <a:ea typeface="Meiryo" panose="020B0604030504040204" pitchFamily="34" charset="-128"/>
              </a:rPr>
              <a:t>We are not alone</a:t>
            </a:r>
            <a:endParaRPr lang="en-US" sz="4000" b="0" i="0" u="none" strike="noStrike" cap="none" dirty="0">
              <a:solidFill>
                <a:schemeClr val="accent1"/>
              </a:solidFill>
              <a:latin typeface="Meiryo" panose="020B0604030504040204" pitchFamily="34" charset="-128"/>
              <a:ea typeface="Meiryo" panose="020B0604030504040204" pitchFamily="34" charset="-128"/>
              <a:sym typeface="Rockwell"/>
            </a:endParaRPr>
          </a:p>
        </p:txBody>
      </p:sp>
      <p:pic>
        <p:nvPicPr>
          <p:cNvPr id="723" name="Shape 723" descr="41LhkEaVA5L.jpg"/>
          <p:cNvPicPr preferRelativeResize="0"/>
          <p:nvPr/>
        </p:nvPicPr>
        <p:blipFill rotWithShape="1">
          <a:blip r:embed="rId3">
            <a:alphaModFix/>
          </a:blip>
          <a:srcRect/>
          <a:stretch/>
        </p:blipFill>
        <p:spPr>
          <a:xfrm>
            <a:off x="892251" y="1423219"/>
            <a:ext cx="3033815" cy="3801749"/>
          </a:xfrm>
          <a:prstGeom prst="rect">
            <a:avLst/>
          </a:prstGeom>
          <a:noFill/>
          <a:ln>
            <a:noFill/>
          </a:ln>
        </p:spPr>
      </p:pic>
      <p:pic>
        <p:nvPicPr>
          <p:cNvPr id="724" name="Shape 724"/>
          <p:cNvPicPr preferRelativeResize="0"/>
          <p:nvPr/>
        </p:nvPicPr>
        <p:blipFill rotWithShape="1">
          <a:blip r:embed="rId4">
            <a:alphaModFix/>
          </a:blip>
          <a:srcRect/>
          <a:stretch/>
        </p:blipFill>
        <p:spPr>
          <a:xfrm>
            <a:off x="4423082" y="1402025"/>
            <a:ext cx="2597150" cy="3822942"/>
          </a:xfrm>
          <a:prstGeom prst="rect">
            <a:avLst/>
          </a:prstGeom>
          <a:noFill/>
          <a:ln>
            <a:noFill/>
          </a:ln>
        </p:spPr>
      </p:pic>
      <p:sp>
        <p:nvSpPr>
          <p:cNvPr id="725" name="Shape 725"/>
          <p:cNvSpPr txBox="1">
            <a:spLocks noGrp="1"/>
          </p:cNvSpPr>
          <p:nvPr>
            <p:ph type="body" idx="1"/>
          </p:nvPr>
        </p:nvSpPr>
        <p:spPr>
          <a:xfrm>
            <a:off x="365738" y="5483612"/>
            <a:ext cx="8406580" cy="109416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3200" dirty="0">
                <a:solidFill>
                  <a:schemeClr val="dk1"/>
                </a:solidFill>
                <a:latin typeface="Meiryo" panose="020B0604030504040204" pitchFamily="34" charset="-128"/>
                <a:ea typeface="Meiryo" panose="020B0604030504040204" pitchFamily="34" charset="-128"/>
              </a:rPr>
              <a:t>世界中で22万人の教育者がこのメソッドを使っています</a:t>
            </a:r>
            <a:r>
              <a:rPr lang="en-US" sz="3200" b="0" i="0" u="none" strike="noStrike" cap="none" dirty="0">
                <a:solidFill>
                  <a:schemeClr val="dk1"/>
                </a:solidFill>
                <a:latin typeface="Meiryo" panose="020B0604030504040204" pitchFamily="34" charset="-128"/>
                <a:ea typeface="Meiryo" panose="020B0604030504040204" pitchFamily="34" charset="-128"/>
                <a:sym typeface="Rockwe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xEl>
                                              <p:pRg st="0" end="0"/>
                                            </p:txEl>
                                          </p:spTgt>
                                        </p:tgtEl>
                                        <p:attrNameLst>
                                          <p:attrName>style.visibility</p:attrName>
                                        </p:attrNameLst>
                                      </p:cBhvr>
                                      <p:to>
                                        <p:strVal val="visible"/>
                                      </p:to>
                                    </p:set>
                                    <p:animEffect transition="in" filter="fade">
                                      <p:cBhvr>
                                        <p:cTn id="7" dur="500"/>
                                        <p:tgtEl>
                                          <p:spTgt spid="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p:nvPr/>
        </p:nvSpPr>
        <p:spPr>
          <a:xfrm>
            <a:off x="498474" y="2512148"/>
            <a:ext cx="7356619" cy="37782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29DD1"/>
              </a:buClr>
              <a:buFont typeface="Calibri"/>
              <a:buNone/>
            </a:pPr>
            <a:endParaRPr sz="3200" b="0" i="0" u="none" strike="noStrike" cap="none">
              <a:solidFill>
                <a:srgbClr val="000000"/>
              </a:solidFill>
              <a:latin typeface="Rockwell"/>
              <a:ea typeface="Rockwell"/>
              <a:cs typeface="Rockwell"/>
              <a:sym typeface="Rockwell"/>
            </a:endParaRPr>
          </a:p>
        </p:txBody>
      </p:sp>
      <p:sp>
        <p:nvSpPr>
          <p:cNvPr id="732" name="Shape 732"/>
          <p:cNvSpPr txBox="1">
            <a:spLocks noGrp="1"/>
          </p:cNvSpPr>
          <p:nvPr>
            <p:ph type="title"/>
          </p:nvPr>
        </p:nvSpPr>
        <p:spPr>
          <a:xfrm>
            <a:off x="579889" y="2157841"/>
            <a:ext cx="7556400" cy="2821799"/>
          </a:xfrm>
          <a:prstGeom prst="rect">
            <a:avLst/>
          </a:prstGeom>
          <a:noFill/>
          <a:ln>
            <a:noFill/>
          </a:ln>
        </p:spPr>
        <p:txBody>
          <a:bodyPr lIns="91425" tIns="45700" rIns="91425" bIns="45700" anchor="t" anchorCtr="0">
            <a:noAutofit/>
          </a:bodyPr>
          <a:lstStyle/>
          <a:p>
            <a:pPr lvl="0">
              <a:buClr>
                <a:srgbClr val="629DD1"/>
              </a:buClr>
              <a:buSzPct val="25000"/>
            </a:pPr>
            <a:r>
              <a:rPr lang="en-US" sz="4400" dirty="0" err="1">
                <a:solidFill>
                  <a:srgbClr val="629DD1"/>
                </a:solidFill>
                <a:latin typeface="Meiryo"/>
                <a:ea typeface="Meiryo"/>
                <a:cs typeface="Meiryo"/>
                <a:sym typeface="Meiryo"/>
              </a:rPr>
              <a:t>生徒が自分自身で</a:t>
            </a:r>
            <a:r>
              <a:rPr lang="ja-JP" altLang="en-US" sz="4400" dirty="0">
                <a:solidFill>
                  <a:srgbClr val="629DD1"/>
                </a:solidFill>
                <a:latin typeface="Meiryo"/>
                <a:ea typeface="Meiryo"/>
                <a:cs typeface="Meiryo"/>
              </a:rPr>
              <a:t>問いを立て</a:t>
            </a:r>
            <a:r>
              <a:rPr lang="ja-JP" altLang="en-US" sz="4400" dirty="0" smtClean="0">
                <a:solidFill>
                  <a:srgbClr val="629DD1"/>
                </a:solidFill>
                <a:latin typeface="Meiryo"/>
                <a:ea typeface="Meiryo"/>
                <a:cs typeface="Meiryo"/>
              </a:rPr>
              <a:t>る</a:t>
            </a:r>
            <a:r>
              <a:rPr lang="en-US" sz="4400" dirty="0" err="1" smtClean="0">
                <a:solidFill>
                  <a:srgbClr val="629DD1"/>
                </a:solidFill>
                <a:latin typeface="Meiryo"/>
                <a:ea typeface="Meiryo"/>
                <a:cs typeface="Meiryo"/>
                <a:sym typeface="Meiryo"/>
              </a:rPr>
              <a:t>ことをしっかりと学んだら</a:t>
            </a:r>
            <a:r>
              <a:rPr lang="en-US" sz="4400" dirty="0">
                <a:solidFill>
                  <a:srgbClr val="629DD1"/>
                </a:solidFill>
                <a:latin typeface="Meiryo"/>
                <a:ea typeface="Meiryo"/>
                <a:cs typeface="Meiryo"/>
                <a:sym typeface="Meiryo"/>
              </a:rPr>
              <a:t>…？</a:t>
            </a:r>
            <a:r>
              <a:rPr lang="en-US" sz="4000" b="0" i="0" u="none" strike="noStrike" cap="none" dirty="0">
                <a:solidFill>
                  <a:srgbClr val="629DD1"/>
                </a:solidFill>
                <a:latin typeface="Meiryo"/>
                <a:ea typeface="Meiryo"/>
                <a:cs typeface="Meiryo"/>
                <a:sym typeface="Meiryo"/>
              </a:rPr>
              <a:t/>
            </a:r>
            <a:br>
              <a:rPr lang="en-US" sz="4000" b="0" i="0" u="none" strike="noStrike" cap="none" dirty="0">
                <a:solidFill>
                  <a:srgbClr val="629DD1"/>
                </a:solidFill>
                <a:latin typeface="Meiryo"/>
                <a:ea typeface="Meiryo"/>
                <a:cs typeface="Meiryo"/>
                <a:sym typeface="Meiryo"/>
              </a:rPr>
            </a:br>
            <a:endParaRPr lang="en-US" sz="4000" b="0" i="0" u="none" strike="noStrike" cap="none" dirty="0">
              <a:solidFill>
                <a:srgbClr val="629DD1"/>
              </a:solidFill>
              <a:latin typeface="Meiryo"/>
              <a:ea typeface="Meiryo"/>
              <a:cs typeface="Meiryo"/>
              <a:sym typeface="Meiry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Shape 737"/>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dirty="0" err="1">
                <a:latin typeface="Meiryo" panose="020B0604030504040204" pitchFamily="34" charset="-128"/>
                <a:ea typeface="Meiryo" panose="020B0604030504040204" pitchFamily="34" charset="-128"/>
              </a:rPr>
              <a:t>生徒が質問をつくることの重要性は研究で実証されています</a:t>
            </a:r>
            <a:endParaRPr lang="en-US" dirty="0">
              <a:latin typeface="Meiryo" panose="020B0604030504040204" pitchFamily="34" charset="-128"/>
              <a:ea typeface="Meiryo" panose="020B0604030504040204" pitchFamily="34" charset="-128"/>
            </a:endParaRPr>
          </a:p>
          <a:p>
            <a:pPr marL="0" marR="0" lvl="0" indent="0" algn="l" rtl="0">
              <a:spcBef>
                <a:spcPts val="0"/>
              </a:spcBef>
              <a:spcAft>
                <a:spcPts val="0"/>
              </a:spcAft>
              <a:buSzPct val="25000"/>
              <a:buNone/>
            </a:pPr>
            <a:endParaRPr dirty="0">
              <a:latin typeface="Meiryo" panose="020B0604030504040204" pitchFamily="34" charset="-128"/>
              <a:ea typeface="Meiryo" panose="020B0604030504040204" pitchFamily="34" charset="-128"/>
            </a:endParaRPr>
          </a:p>
          <a:p>
            <a:pPr marL="0" marR="0" lvl="0" indent="0" algn="l" rtl="0">
              <a:spcBef>
                <a:spcPts val="0"/>
              </a:spcBef>
              <a:spcAft>
                <a:spcPts val="0"/>
              </a:spcAft>
              <a:buSzPct val="25000"/>
              <a:buNone/>
            </a:pPr>
            <a:endParaRPr dirty="0">
              <a:latin typeface="Meiryo" panose="020B0604030504040204" pitchFamily="34" charset="-128"/>
              <a:ea typeface="Meiryo" panose="020B0604030504040204" pitchFamily="34" charset="-128"/>
            </a:endParaRPr>
          </a:p>
        </p:txBody>
      </p:sp>
      <p:sp>
        <p:nvSpPr>
          <p:cNvPr id="738" name="Shape 738"/>
          <p:cNvSpPr txBox="1">
            <a:spLocks noGrp="1"/>
          </p:cNvSpPr>
          <p:nvPr>
            <p:ph type="body" idx="1"/>
          </p:nvPr>
        </p:nvSpPr>
        <p:spPr>
          <a:xfrm>
            <a:off x="498475" y="1981200"/>
            <a:ext cx="8246514" cy="41449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800" dirty="0" err="1">
                <a:solidFill>
                  <a:schemeClr val="dk1"/>
                </a:solidFill>
                <a:latin typeface="Meiryo" panose="020B0604030504040204" pitchFamily="34" charset="-128"/>
                <a:ea typeface="Meiryo" panose="020B0604030504040204" pitchFamily="34" charset="-128"/>
              </a:rPr>
              <a:t>質問を投げかけること</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 (</a:t>
            </a:r>
            <a:r>
              <a:rPr lang="en-US" sz="2800" dirty="0" err="1">
                <a:solidFill>
                  <a:schemeClr val="dk1"/>
                </a:solidFill>
                <a:latin typeface="Meiryo" panose="020B0604030504040204" pitchFamily="34" charset="-128"/>
                <a:ea typeface="Meiryo" panose="020B0604030504040204" pitchFamily="34" charset="-128"/>
              </a:rPr>
              <a:t>メタ認知ストラテジ</a:t>
            </a:r>
            <a:r>
              <a:rPr lang="en-US" sz="2800" dirty="0">
                <a:solidFill>
                  <a:schemeClr val="dk1"/>
                </a:solidFill>
                <a:latin typeface="Meiryo" panose="020B0604030504040204" pitchFamily="34" charset="-128"/>
                <a:ea typeface="Meiryo" panose="020B0604030504040204" pitchFamily="34" charset="-128"/>
              </a:rPr>
              <a:t>ー</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a:t>
            </a:r>
          </a:p>
          <a:p>
            <a:pPr marL="0" marR="0" lvl="0" indent="0" algn="l" rtl="0">
              <a:spcBef>
                <a:spcPts val="2000"/>
              </a:spcBef>
              <a:spcAft>
                <a:spcPts val="0"/>
              </a:spcAft>
              <a:buClr>
                <a:schemeClr val="accent1"/>
              </a:buClr>
              <a:buSzPct val="75000"/>
              <a:buFont typeface="Noto Sans Symbols"/>
              <a:buChar char="■"/>
            </a:pPr>
            <a:r>
              <a:rPr lang="en-US" sz="2200" dirty="0" smtClean="0">
                <a:solidFill>
                  <a:schemeClr val="dk1"/>
                </a:solidFill>
                <a:latin typeface="Meiryo" panose="020B0604030504040204" pitchFamily="34" charset="-128"/>
                <a:ea typeface="Meiryo" panose="020B0604030504040204" pitchFamily="34" charset="-128"/>
              </a:rPr>
              <a:t> </a:t>
            </a:r>
            <a:r>
              <a:rPr lang="en-US" sz="2200" dirty="0" err="1" smtClean="0">
                <a:solidFill>
                  <a:schemeClr val="dk1"/>
                </a:solidFill>
                <a:latin typeface="Meiryo" panose="020B0604030504040204" pitchFamily="34" charset="-128"/>
                <a:ea typeface="Meiryo" panose="020B0604030504040204" pitchFamily="34" charset="-128"/>
              </a:rPr>
              <a:t>生徒が自ら質問をつくることは最も効果的なメタ認知ストラテジーの一つ</a:t>
            </a:r>
            <a:endParaRPr lang="en-US" sz="2200" dirty="0">
              <a:solidFill>
                <a:schemeClr val="dk1"/>
              </a:solidFill>
              <a:latin typeface="Meiryo" panose="020B0604030504040204" pitchFamily="34" charset="-128"/>
              <a:ea typeface="Meiryo" panose="020B0604030504040204" pitchFamily="34" charset="-128"/>
            </a:endParaRPr>
          </a:p>
          <a:p>
            <a:pPr marL="0" marR="0" lvl="0" indent="0" algn="l" rtl="0">
              <a:spcBef>
                <a:spcPts val="2000"/>
              </a:spcBef>
              <a:spcAft>
                <a:spcPts val="0"/>
              </a:spcAft>
              <a:buClr>
                <a:schemeClr val="accent1"/>
              </a:buClr>
              <a:buSzPct val="75000"/>
              <a:buFont typeface="Noto Sans Symbols"/>
              <a:buChar char="■"/>
            </a:pPr>
            <a:r>
              <a:rPr lang="en-US" sz="2200" dirty="0" smtClean="0">
                <a:solidFill>
                  <a:schemeClr val="dk1"/>
                </a:solidFill>
                <a:latin typeface="Meiryo" panose="020B0604030504040204" pitchFamily="34" charset="-128"/>
                <a:ea typeface="Meiryo" panose="020B0604030504040204" pitchFamily="34" charset="-128"/>
              </a:rPr>
              <a:t> 授業前に自分で質問をつくることで生徒の学習到達度が</a:t>
            </a:r>
            <a:r>
              <a:rPr lang="en-US" sz="2200" dirty="0">
                <a:solidFill>
                  <a:schemeClr val="dk1"/>
                </a:solidFill>
                <a:latin typeface="Meiryo" panose="020B0604030504040204" pitchFamily="34" charset="-128"/>
                <a:ea typeface="Meiryo" panose="020B0604030504040204" pitchFamily="34" charset="-128"/>
              </a:rPr>
              <a:t>50パーセント近く改善</a:t>
            </a:r>
            <a:r>
              <a:rPr lang="en-US" sz="2200" b="0" i="0" u="none" strike="noStrike" cap="none" dirty="0">
                <a:solidFill>
                  <a:schemeClr val="dk1"/>
                </a:solidFill>
                <a:latin typeface="Meiryo" panose="020B0604030504040204" pitchFamily="34" charset="-128"/>
                <a:ea typeface="Meiryo" panose="020B0604030504040204" pitchFamily="34" charset="-128"/>
                <a:sym typeface="Rockwell"/>
              </a:rPr>
              <a:t> </a:t>
            </a:r>
            <a:r>
              <a:rPr lang="en-US" sz="2200" dirty="0">
                <a:solidFill>
                  <a:schemeClr val="dk1"/>
                </a:solidFill>
                <a:latin typeface="Meiryo" panose="020B0604030504040204" pitchFamily="34" charset="-128"/>
                <a:ea typeface="Meiryo" panose="020B0604030504040204" pitchFamily="34" charset="-128"/>
              </a:rPr>
              <a:t>(</a:t>
            </a:r>
            <a:r>
              <a:rPr lang="en-US" sz="2200" dirty="0" err="1">
                <a:solidFill>
                  <a:schemeClr val="dk1"/>
                </a:solidFill>
                <a:latin typeface="Meiryo" panose="020B0604030504040204" pitchFamily="34" charset="-128"/>
                <a:ea typeface="Meiryo" panose="020B0604030504040204" pitchFamily="34" charset="-128"/>
              </a:rPr>
              <a:t>ハッティ</a:t>
            </a:r>
            <a:r>
              <a:rPr lang="en-US" sz="2200" b="0" i="0" u="none" strike="noStrike" cap="none" dirty="0">
                <a:solidFill>
                  <a:schemeClr val="dk1"/>
                </a:solidFill>
                <a:latin typeface="Meiryo" panose="020B0604030504040204" pitchFamily="34" charset="-128"/>
                <a:ea typeface="Meiryo" panose="020B0604030504040204" pitchFamily="34" charset="-128"/>
                <a:sym typeface="Rockwell"/>
              </a:rPr>
              <a:t>, p.193)</a:t>
            </a:r>
          </a:p>
          <a:p>
            <a:pPr marL="0" marR="0" lvl="0" indent="0" algn="r" rtl="0">
              <a:spcBef>
                <a:spcPts val="2000"/>
              </a:spcBef>
              <a:spcAft>
                <a:spcPts val="0"/>
              </a:spcAft>
              <a:buClr>
                <a:schemeClr val="accent1"/>
              </a:buClr>
              <a:buSzPct val="25000"/>
              <a:buFont typeface="Noto Sans Symbols"/>
              <a:buNone/>
            </a:pPr>
            <a:endParaRPr sz="1800" b="0" i="1" u="none" strike="noStrike" cap="none" dirty="0">
              <a:solidFill>
                <a:schemeClr val="dk1"/>
              </a:solidFill>
              <a:latin typeface="Meiryo" panose="020B0604030504040204" pitchFamily="34" charset="-128"/>
              <a:ea typeface="Meiryo" panose="020B0604030504040204" pitchFamily="34" charset="-128"/>
              <a:sym typeface="Rockwell"/>
            </a:endParaRPr>
          </a:p>
          <a:p>
            <a:pPr marL="0" lvl="0" indent="0" algn="r" rtl="0">
              <a:spcBef>
                <a:spcPts val="0"/>
              </a:spcBef>
              <a:buClr>
                <a:schemeClr val="accent1"/>
              </a:buClr>
              <a:buSzPct val="25000"/>
              <a:buFont typeface="Noto Sans Symbols"/>
              <a:buNone/>
            </a:pPr>
            <a:r>
              <a:rPr lang="en-US" sz="2800" dirty="0">
                <a:solidFill>
                  <a:schemeClr val="dk1"/>
                </a:solidFill>
                <a:latin typeface="Meiryo" panose="020B0604030504040204" pitchFamily="34" charset="-128"/>
                <a:ea typeface="Meiryo" panose="020B0604030504040204" pitchFamily="34" charset="-128"/>
              </a:rPr>
              <a:t>John Hattie</a:t>
            </a:r>
          </a:p>
          <a:p>
            <a:pPr marL="0" lvl="0" indent="0" algn="r" rtl="0">
              <a:spcBef>
                <a:spcPts val="0"/>
              </a:spcBef>
              <a:buClr>
                <a:schemeClr val="accent1"/>
              </a:buClr>
              <a:buSzPct val="25000"/>
              <a:buFont typeface="Noto Sans Symbols"/>
              <a:buNone/>
            </a:pPr>
            <a:r>
              <a:rPr lang="en-US" sz="1600" i="1" dirty="0">
                <a:solidFill>
                  <a:schemeClr val="dk1"/>
                </a:solidFill>
                <a:latin typeface="Meiryo" panose="020B0604030504040204" pitchFamily="34" charset="-128"/>
                <a:ea typeface="Meiryo" panose="020B0604030504040204" pitchFamily="34" charset="-128"/>
              </a:rPr>
              <a:t>Visible Learning: A Synthesis of Over 800 </a:t>
            </a:r>
          </a:p>
          <a:p>
            <a:pPr marL="0" lvl="0" indent="0" algn="r" rtl="0">
              <a:spcBef>
                <a:spcPts val="0"/>
              </a:spcBef>
              <a:buClr>
                <a:schemeClr val="accent1"/>
              </a:buClr>
              <a:buSzPct val="25000"/>
              <a:buFont typeface="Noto Sans Symbols"/>
              <a:buNone/>
            </a:pPr>
            <a:r>
              <a:rPr lang="en-US" sz="1600" i="1" dirty="0">
                <a:solidFill>
                  <a:schemeClr val="dk1"/>
                </a:solidFill>
                <a:latin typeface="Meiryo" panose="020B0604030504040204" pitchFamily="34" charset="-128"/>
                <a:ea typeface="Meiryo" panose="020B0604030504040204" pitchFamily="34" charset="-128"/>
              </a:rPr>
              <a:t>meta-Analyses Relating to Achievement, 2008</a:t>
            </a:r>
          </a:p>
          <a:p>
            <a:pPr marL="0" marR="0" lvl="0" indent="0" algn="l" rtl="0">
              <a:spcBef>
                <a:spcPts val="2000"/>
              </a:spcBef>
              <a:spcAft>
                <a:spcPts val="0"/>
              </a:spcAft>
              <a:buClr>
                <a:schemeClr val="accent1"/>
              </a:buClr>
              <a:buSzPct val="25000"/>
              <a:buFont typeface="Noto Sans Symbols"/>
              <a:buNone/>
            </a:pPr>
            <a:endParaRPr sz="2800" dirty="0">
              <a:solidFill>
                <a:schemeClr val="dk1"/>
              </a:solidFill>
              <a:latin typeface="Meiryo" panose="020B0604030504040204" pitchFamily="34" charset="-128"/>
              <a:ea typeface="Meiryo" panose="020B060403050404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p:nvPr/>
        </p:nvSpPr>
        <p:spPr>
          <a:xfrm>
            <a:off x="669925" y="1600200"/>
            <a:ext cx="7762800" cy="4708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6C5EF"/>
              </a:buClr>
              <a:buSzPct val="25000"/>
              <a:buFont typeface="Rockwell"/>
              <a:buNone/>
            </a:pPr>
            <a:r>
              <a:rPr lang="en-US" sz="3200" dirty="0" smtClean="0">
                <a:latin typeface="Meiryo" panose="020B0604030504040204" pitchFamily="34" charset="-128"/>
                <a:ea typeface="Meiryo" panose="020B0604030504040204" pitchFamily="34" charset="-128"/>
                <a:cs typeface="Rockwell"/>
                <a:sym typeface="Rockwell"/>
              </a:rPr>
              <a:t>「</a:t>
            </a:r>
            <a:r>
              <a:rPr lang="ja-JP" altLang="en-US" sz="3200" dirty="0">
                <a:latin typeface="Meiryo" panose="020B0604030504040204" pitchFamily="34" charset="-128"/>
                <a:ea typeface="Meiryo" panose="020B0604030504040204" pitchFamily="34" charset="-128"/>
                <a:cs typeface="Rockwell"/>
                <a:sym typeface="Rockwell"/>
              </a:rPr>
              <a:t>必要</a:t>
            </a:r>
            <a:r>
              <a:rPr lang="ja-JP" altLang="en-US" sz="3200" dirty="0" smtClean="0">
                <a:latin typeface="Meiryo" panose="020B0604030504040204" pitchFamily="34" charset="-128"/>
                <a:ea typeface="Meiryo" panose="020B0604030504040204" pitchFamily="34" charset="-128"/>
                <a:cs typeface="Rockwell"/>
                <a:sym typeface="Rockwell"/>
              </a:rPr>
              <a:t>な</a:t>
            </a:r>
            <a:r>
              <a:rPr lang="en-US" sz="3200" dirty="0" err="1" smtClean="0">
                <a:latin typeface="Meiryo" panose="020B0604030504040204" pitchFamily="34" charset="-128"/>
                <a:ea typeface="Meiryo" panose="020B0604030504040204" pitchFamily="34" charset="-128"/>
                <a:cs typeface="Rockwell"/>
                <a:sym typeface="Rockwell"/>
              </a:rPr>
              <a:t>ことは全部知ったと思ったとたんに新しい質問が出てきて</a:t>
            </a:r>
            <a:r>
              <a:rPr lang="en-US" sz="3200" dirty="0" err="1">
                <a:latin typeface="Meiryo" panose="020B0604030504040204" pitchFamily="34" charset="-128"/>
                <a:ea typeface="Meiryo" panose="020B0604030504040204" pitchFamily="34" charset="-128"/>
                <a:cs typeface="Rockwell"/>
                <a:sym typeface="Rockwell"/>
              </a:rPr>
              <a:t>、まだまだ学ぶことがあるんだと気づきます</a:t>
            </a:r>
            <a:r>
              <a:rPr lang="en-US" sz="3200" dirty="0">
                <a:latin typeface="Meiryo" panose="020B0604030504040204" pitchFamily="34" charset="-128"/>
                <a:ea typeface="Meiryo" panose="020B0604030504040204" pitchFamily="34" charset="-128"/>
                <a:cs typeface="Rockwell"/>
                <a:sym typeface="Rockwell"/>
              </a:rPr>
              <a:t>。」</a:t>
            </a:r>
          </a:p>
          <a:p>
            <a:pPr marL="0" marR="0" lvl="0" indent="0" algn="r" rtl="0">
              <a:lnSpc>
                <a:spcPct val="100000"/>
              </a:lnSpc>
              <a:spcBef>
                <a:spcPts val="800"/>
              </a:spcBef>
              <a:spcAft>
                <a:spcPts val="0"/>
              </a:spcAft>
              <a:buClr>
                <a:srgbClr val="76C5EF"/>
              </a:buClr>
              <a:buSzPct val="25000"/>
              <a:buFont typeface="Rockwell"/>
              <a:buNone/>
            </a:pPr>
            <a:r>
              <a:rPr lang="en-US" sz="2400" b="0" i="0" u="none" strike="noStrike" cap="none" dirty="0">
                <a:solidFill>
                  <a:srgbClr val="000000"/>
                </a:solidFill>
                <a:latin typeface="Meiryo" panose="020B0604030504040204" pitchFamily="34" charset="-128"/>
                <a:ea typeface="Meiryo" panose="020B0604030504040204" pitchFamily="34" charset="-128"/>
                <a:cs typeface="Rockwell"/>
                <a:sym typeface="Rockwell"/>
              </a:rPr>
              <a:t>~ </a:t>
            </a:r>
            <a:r>
              <a:rPr lang="en-US" sz="2400" dirty="0" err="1" smtClean="0">
                <a:latin typeface="Meiryo" panose="020B0604030504040204" pitchFamily="34" charset="-128"/>
                <a:ea typeface="Meiryo" panose="020B0604030504040204" pitchFamily="34" charset="-128"/>
                <a:cs typeface="Rockwell"/>
                <a:sym typeface="Rockwell"/>
              </a:rPr>
              <a:t>カリフォルニア州パロアルト</a:t>
            </a:r>
            <a:r>
              <a:rPr lang="ja-JP" altLang="en-US" sz="2400" dirty="0" smtClean="0">
                <a:latin typeface="Meiryo" panose="020B0604030504040204" pitchFamily="34" charset="-128"/>
                <a:ea typeface="Meiryo" panose="020B0604030504040204" pitchFamily="34" charset="-128"/>
                <a:cs typeface="Rockwell"/>
                <a:sym typeface="Rockwell"/>
              </a:rPr>
              <a:t>の</a:t>
            </a:r>
            <a:r>
              <a:rPr lang="en-US" sz="2400" dirty="0" smtClean="0">
                <a:latin typeface="Meiryo" panose="020B0604030504040204" pitchFamily="34" charset="-128"/>
                <a:ea typeface="Meiryo" panose="020B0604030504040204" pitchFamily="34" charset="-128"/>
                <a:cs typeface="Rockwell"/>
                <a:sym typeface="Rockwell"/>
              </a:rPr>
              <a:t>6</a:t>
            </a:r>
            <a:r>
              <a:rPr lang="en-US" sz="2400" dirty="0">
                <a:latin typeface="Meiryo" panose="020B0604030504040204" pitchFamily="34" charset="-128"/>
                <a:ea typeface="Meiryo" panose="020B0604030504040204" pitchFamily="34" charset="-128"/>
                <a:cs typeface="Rockwell"/>
                <a:sym typeface="Rockwell"/>
              </a:rPr>
              <a:t>年生</a:t>
            </a:r>
          </a:p>
          <a:p>
            <a:pPr marL="0" marR="0" lvl="0" indent="0" algn="l" rtl="0">
              <a:lnSpc>
                <a:spcPct val="100000"/>
              </a:lnSpc>
              <a:spcBef>
                <a:spcPts val="0"/>
              </a:spcBef>
              <a:spcAft>
                <a:spcPts val="0"/>
              </a:spcAft>
              <a:buClr>
                <a:srgbClr val="76C5EF"/>
              </a:buClr>
              <a:buFont typeface="Rockwell"/>
              <a:buNone/>
            </a:pPr>
            <a:endParaRPr sz="3200" dirty="0">
              <a:latin typeface="Meiryo" panose="020B0604030504040204" pitchFamily="34" charset="-128"/>
              <a:ea typeface="Meiryo" panose="020B0604030504040204" pitchFamily="34" charset="-128"/>
              <a:cs typeface="Rockwell"/>
              <a:sym typeface="Rockwell"/>
            </a:endParaRPr>
          </a:p>
          <a:p>
            <a:pPr lvl="0">
              <a:spcBef>
                <a:spcPts val="2000"/>
              </a:spcBef>
              <a:buClr>
                <a:srgbClr val="76C5EF"/>
              </a:buClr>
              <a:buSzPct val="25000"/>
            </a:pPr>
            <a:r>
              <a:rPr lang="en-US" sz="3200" dirty="0">
                <a:latin typeface="Meiryo" panose="020B0604030504040204" pitchFamily="34" charset="-128"/>
                <a:ea typeface="Meiryo" panose="020B0604030504040204" pitchFamily="34" charset="-128"/>
                <a:cs typeface="Rockwell"/>
                <a:sym typeface="Rockwell"/>
              </a:rPr>
              <a:t>「</a:t>
            </a:r>
            <a:r>
              <a:rPr lang="en-US" sz="3200" dirty="0" err="1" smtClean="0">
                <a:latin typeface="Meiryo" panose="020B0604030504040204" pitchFamily="34" charset="-128"/>
                <a:ea typeface="Meiryo" panose="020B0604030504040204" pitchFamily="34" charset="-128"/>
                <a:cs typeface="Rockwell"/>
                <a:sym typeface="Rockwell"/>
              </a:rPr>
              <a:t>自分</a:t>
            </a:r>
            <a:r>
              <a:rPr lang="en-US" sz="3200" dirty="0" err="1">
                <a:latin typeface="Meiryo" panose="020B0604030504040204" pitchFamily="34" charset="-128"/>
                <a:ea typeface="Meiryo" panose="020B0604030504040204" pitchFamily="34" charset="-128"/>
                <a:cs typeface="Rockwell"/>
                <a:sym typeface="Rockwell"/>
              </a:rPr>
              <a:t>で</a:t>
            </a:r>
            <a:r>
              <a:rPr lang="ja-JP" altLang="en-US" sz="3200" dirty="0">
                <a:latin typeface="Meiryo" panose="020B0604030504040204" pitchFamily="34" charset="-128"/>
                <a:ea typeface="Meiryo" panose="020B0604030504040204" pitchFamily="34" charset="-128"/>
                <a:cs typeface="Rockwell"/>
              </a:rPr>
              <a:t>問いを立てると</a:t>
            </a:r>
            <a:r>
              <a:rPr lang="en-US" sz="3200" dirty="0" err="1" smtClean="0">
                <a:latin typeface="Meiryo" panose="020B0604030504040204" pitchFamily="34" charset="-128"/>
                <a:ea typeface="Meiryo" panose="020B0604030504040204" pitchFamily="34" charset="-128"/>
                <a:cs typeface="Rockwell"/>
                <a:sym typeface="Rockwell"/>
              </a:rPr>
              <a:t>と</a:t>
            </a:r>
            <a:r>
              <a:rPr lang="en-US" sz="3200" dirty="0" err="1" smtClean="0">
                <a:latin typeface="Meiryo" panose="020B0604030504040204" pitchFamily="34" charset="-128"/>
                <a:ea typeface="Meiryo" panose="020B0604030504040204" pitchFamily="34" charset="-128"/>
                <a:cs typeface="Rockwell"/>
                <a:sym typeface="Rockwell"/>
              </a:rPr>
              <a:t>、自分で</a:t>
            </a:r>
            <a:r>
              <a:rPr lang="ja-JP" altLang="en-US" sz="3200" dirty="0" smtClean="0">
                <a:latin typeface="Meiryo" panose="020B0604030504040204" pitchFamily="34" charset="-128"/>
                <a:ea typeface="Meiryo" panose="020B0604030504040204" pitchFamily="34" charset="-128"/>
                <a:cs typeface="Rockwell"/>
                <a:sym typeface="Rockwell"/>
              </a:rPr>
              <a:t>答えを</a:t>
            </a:r>
            <a:r>
              <a:rPr lang="en-US" sz="3200" dirty="0" err="1" smtClean="0">
                <a:latin typeface="Meiryo" panose="020B0604030504040204" pitchFamily="34" charset="-128"/>
                <a:ea typeface="Meiryo" panose="020B0604030504040204" pitchFamily="34" charset="-128"/>
                <a:cs typeface="Rockwell"/>
                <a:sym typeface="Rockwell"/>
              </a:rPr>
              <a:t>探さなければならないと感じます</a:t>
            </a:r>
            <a:r>
              <a:rPr lang="en-US" sz="3200" dirty="0">
                <a:latin typeface="Meiryo" panose="020B0604030504040204" pitchFamily="34" charset="-128"/>
                <a:ea typeface="Meiryo" panose="020B0604030504040204" pitchFamily="34" charset="-128"/>
                <a:cs typeface="Rockwell"/>
                <a:sym typeface="Rockwell"/>
              </a:rPr>
              <a:t>。」</a:t>
            </a:r>
          </a:p>
          <a:p>
            <a:pPr marL="0" marR="0" lvl="0" indent="0" algn="r" rtl="0">
              <a:lnSpc>
                <a:spcPct val="100000"/>
              </a:lnSpc>
              <a:spcBef>
                <a:spcPts val="800"/>
              </a:spcBef>
              <a:spcAft>
                <a:spcPts val="0"/>
              </a:spcAft>
              <a:buClr>
                <a:srgbClr val="76C5EF"/>
              </a:buClr>
              <a:buSzPct val="25000"/>
              <a:buFont typeface="Rockwell"/>
              <a:buNone/>
            </a:pPr>
            <a:r>
              <a:rPr lang="en-US" sz="2400" b="0" i="0" u="none" strike="noStrike" cap="none" dirty="0">
                <a:solidFill>
                  <a:srgbClr val="000000"/>
                </a:solidFill>
                <a:latin typeface="Meiryo" panose="020B0604030504040204" pitchFamily="34" charset="-128"/>
                <a:ea typeface="Meiryo" panose="020B0604030504040204" pitchFamily="34" charset="-128"/>
                <a:cs typeface="Rockwell"/>
                <a:sym typeface="Rockwell"/>
              </a:rPr>
              <a:t>~ </a:t>
            </a:r>
            <a:r>
              <a:rPr lang="en-US" sz="2400" dirty="0" err="1">
                <a:latin typeface="Meiryo" panose="020B0604030504040204" pitchFamily="34" charset="-128"/>
                <a:ea typeface="Meiryo" panose="020B0604030504040204" pitchFamily="34" charset="-128"/>
                <a:cs typeface="Rockwell"/>
                <a:sym typeface="Rockwell"/>
              </a:rPr>
              <a:t>マサチューセッツ州ボストンの高校生</a:t>
            </a:r>
            <a:endParaRPr lang="en-US" sz="2400" dirty="0">
              <a:latin typeface="Meiryo" panose="020B0604030504040204" pitchFamily="34" charset="-128"/>
              <a:ea typeface="Meiryo" panose="020B0604030504040204" pitchFamily="34" charset="-128"/>
              <a:cs typeface="Rockwell"/>
              <a:sym typeface="Rockwell"/>
            </a:endParaRPr>
          </a:p>
          <a:p>
            <a:pPr marL="0" marR="0" lvl="0" indent="0" algn="r" rtl="0">
              <a:lnSpc>
                <a:spcPct val="100000"/>
              </a:lnSpc>
              <a:spcBef>
                <a:spcPts val="800"/>
              </a:spcBef>
              <a:spcAft>
                <a:spcPts val="0"/>
              </a:spcAft>
              <a:buClr>
                <a:srgbClr val="76C5EF"/>
              </a:buClr>
              <a:buFont typeface="Rockwell"/>
              <a:buNone/>
            </a:pPr>
            <a:endParaRPr sz="2400" dirty="0">
              <a:latin typeface="Meiryo" panose="020B0604030504040204" pitchFamily="34" charset="-128"/>
              <a:ea typeface="Meiryo" panose="020B0604030504040204" pitchFamily="34" charset="-128"/>
              <a:cs typeface="Rockwell"/>
              <a:sym typeface="Rockwell"/>
            </a:endParaRPr>
          </a:p>
        </p:txBody>
      </p:sp>
      <p:sp>
        <p:nvSpPr>
          <p:cNvPr id="745" name="Shape 745"/>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生徒の振り返り</a:t>
            </a:r>
            <a:endParaRPr lang="en-US" dirty="0">
              <a:latin typeface="Meiryo" panose="020B0604030504040204" pitchFamily="34" charset="-128"/>
              <a:ea typeface="Meiryo" panose="020B060403050404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1133475" y="200025"/>
            <a:ext cx="6078537" cy="701674"/>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ja-JP" altLang="en-US" sz="4400" dirty="0">
                <a:latin typeface="Meiryo"/>
                <a:ea typeface="Meiryo"/>
                <a:cs typeface="Meiryo"/>
                <a:sym typeface="Meiryo"/>
              </a:rPr>
              <a:t>概要</a:t>
            </a:r>
            <a:endParaRPr lang="en-US" sz="4400" dirty="0">
              <a:latin typeface="Meiryo"/>
              <a:ea typeface="Meiryo"/>
              <a:cs typeface="Meiryo"/>
              <a:sym typeface="Meiryo"/>
            </a:endParaRPr>
          </a:p>
        </p:txBody>
      </p:sp>
      <p:sp>
        <p:nvSpPr>
          <p:cNvPr id="617" name="Shape 617"/>
          <p:cNvSpPr txBox="1">
            <a:spLocks noGrp="1"/>
          </p:cNvSpPr>
          <p:nvPr>
            <p:ph type="body" idx="1"/>
          </p:nvPr>
        </p:nvSpPr>
        <p:spPr>
          <a:xfrm>
            <a:off x="388375" y="1690175"/>
            <a:ext cx="8355300" cy="4952100"/>
          </a:xfrm>
          <a:prstGeom prst="rect">
            <a:avLst/>
          </a:prstGeom>
          <a:noFill/>
          <a:ln>
            <a:noFill/>
          </a:ln>
        </p:spPr>
        <p:txBody>
          <a:bodyPr lIns="91425" tIns="45700" rIns="91425" bIns="45700" anchor="t" anchorCtr="0">
            <a:noAutofit/>
          </a:bodyPr>
          <a:lstStyle/>
          <a:p>
            <a:pPr marL="385763" marR="0" lvl="0" indent="-385763" algn="l" rtl="0">
              <a:lnSpc>
                <a:spcPct val="115000"/>
              </a:lnSpc>
              <a:spcBef>
                <a:spcPts val="0"/>
              </a:spcBef>
              <a:spcAft>
                <a:spcPts val="0"/>
              </a:spcAft>
              <a:buClr>
                <a:schemeClr val="accent1"/>
              </a:buClr>
              <a:buSzPct val="75000"/>
              <a:buFont typeface="Rockwell"/>
              <a:buAutoNum type="arabicParenR"/>
            </a:pPr>
            <a:r>
              <a:rPr lang="en-US" sz="3600" dirty="0">
                <a:solidFill>
                  <a:schemeClr val="dk1"/>
                </a:solidFill>
              </a:rPr>
              <a:t> </a:t>
            </a:r>
            <a:r>
              <a:rPr lang="en-US" sz="3600" b="0" i="0" u="none" strike="noStrike" cap="none" dirty="0" smtClean="0">
                <a:solidFill>
                  <a:schemeClr val="dk1"/>
                </a:solidFill>
                <a:latin typeface="Meiryo"/>
                <a:ea typeface="Meiryo"/>
                <a:cs typeface="Meiryo"/>
                <a:sym typeface="Meiryo"/>
              </a:rPr>
              <a:t> </a:t>
            </a:r>
            <a:r>
              <a:rPr lang="en-US" sz="3600" dirty="0" err="1">
                <a:solidFill>
                  <a:schemeClr val="dk1"/>
                </a:solidFill>
                <a:latin typeface="Meiryo"/>
                <a:ea typeface="Meiryo"/>
                <a:cs typeface="Meiryo"/>
                <a:sym typeface="Meiryo"/>
              </a:rPr>
              <a:t>概要</a:t>
            </a:r>
            <a:endParaRPr lang="en-US" sz="3600" dirty="0">
              <a:solidFill>
                <a:schemeClr val="dk1"/>
              </a:solidFill>
              <a:latin typeface="Meiryo"/>
              <a:ea typeface="Meiryo"/>
              <a:cs typeface="Meiryo"/>
              <a:sym typeface="Meiryo"/>
            </a:endParaRPr>
          </a:p>
          <a:p>
            <a:pPr marL="385762" marR="0" lvl="0" indent="-385762" algn="l" rtl="0">
              <a:lnSpc>
                <a:spcPct val="115000"/>
              </a:lnSpc>
              <a:spcBef>
                <a:spcPts val="2000"/>
              </a:spcBef>
              <a:spcAft>
                <a:spcPts val="0"/>
              </a:spcAft>
              <a:buClr>
                <a:schemeClr val="accent1"/>
              </a:buClr>
              <a:buSzPct val="75000"/>
              <a:buFont typeface="Meiryo"/>
              <a:buAutoNum type="arabicParenR"/>
            </a:pPr>
            <a:r>
              <a:rPr lang="ja-JP" altLang="en-US" sz="3600" dirty="0">
                <a:solidFill>
                  <a:schemeClr val="dk1"/>
                </a:solidFill>
                <a:latin typeface="Meiryo"/>
                <a:ea typeface="Meiryo"/>
                <a:cs typeface="Meiryo"/>
                <a:sym typeface="Meiryo"/>
              </a:rPr>
              <a:t> </a:t>
            </a:r>
            <a:r>
              <a:rPr lang="en-US" sz="3600" dirty="0" smtClean="0">
                <a:solidFill>
                  <a:schemeClr val="dk1"/>
                </a:solidFill>
                <a:latin typeface="Meiryo"/>
                <a:ea typeface="Meiryo"/>
                <a:cs typeface="Meiryo"/>
                <a:sym typeface="Meiryo"/>
              </a:rPr>
              <a:t>QFT </a:t>
            </a:r>
            <a:r>
              <a:rPr lang="en-US" sz="3600" dirty="0" err="1" smtClean="0">
                <a:solidFill>
                  <a:schemeClr val="dk1"/>
                </a:solidFill>
                <a:latin typeface="Meiryo"/>
                <a:ea typeface="Meiryo"/>
                <a:cs typeface="Meiryo"/>
                <a:sym typeface="Meiryo"/>
              </a:rPr>
              <a:t>体験</a:t>
            </a:r>
            <a:endParaRPr lang="en-US" sz="3600" dirty="0">
              <a:solidFill>
                <a:schemeClr val="dk1"/>
              </a:solidFill>
              <a:latin typeface="Meiryo"/>
              <a:ea typeface="Meiryo"/>
              <a:cs typeface="Meiryo"/>
              <a:sym typeface="Meiryo"/>
            </a:endParaRPr>
          </a:p>
          <a:p>
            <a:pPr marL="385762" marR="0" lvl="0" indent="-385762" algn="l" rtl="0">
              <a:spcBef>
                <a:spcPts val="2000"/>
              </a:spcBef>
              <a:spcAft>
                <a:spcPts val="1000"/>
              </a:spcAft>
              <a:buClr>
                <a:schemeClr val="accent1"/>
              </a:buClr>
              <a:buSzPct val="75000"/>
              <a:buFont typeface="Meiryo"/>
              <a:buAutoNum type="arabicParenR"/>
            </a:pPr>
            <a:r>
              <a:rPr lang="en-US" sz="3600" dirty="0">
                <a:solidFill>
                  <a:schemeClr val="dk1"/>
                </a:solidFill>
                <a:latin typeface="Meiryo"/>
                <a:ea typeface="Meiryo"/>
                <a:cs typeface="Meiryo"/>
                <a:sym typeface="Meiryo"/>
              </a:rPr>
              <a:t> </a:t>
            </a:r>
            <a:r>
              <a:rPr lang="en-US" sz="3600" dirty="0" smtClean="0">
                <a:solidFill>
                  <a:schemeClr val="dk1"/>
                </a:solidFill>
                <a:latin typeface="Meiryo"/>
                <a:ea typeface="Meiryo"/>
                <a:cs typeface="Meiryo"/>
                <a:sym typeface="Meiryo"/>
              </a:rPr>
              <a:t>QFT</a:t>
            </a:r>
            <a:r>
              <a:rPr lang="en-US" sz="3600" dirty="0">
                <a:solidFill>
                  <a:schemeClr val="dk1"/>
                </a:solidFill>
                <a:latin typeface="Meiryo"/>
                <a:ea typeface="Meiryo"/>
                <a:cs typeface="Meiryo"/>
                <a:sym typeface="Meiryo"/>
              </a:rPr>
              <a:t> </a:t>
            </a:r>
            <a:r>
              <a:rPr lang="en-US" sz="3600" dirty="0" err="1" smtClean="0">
                <a:solidFill>
                  <a:schemeClr val="dk1"/>
                </a:solidFill>
                <a:latin typeface="Meiryo"/>
                <a:ea typeface="Meiryo"/>
                <a:cs typeface="Meiryo"/>
                <a:sym typeface="Meiryo"/>
              </a:rPr>
              <a:t>を紐解く</a:t>
            </a:r>
            <a:r>
              <a:rPr lang="en-US" sz="3600" dirty="0">
                <a:solidFill>
                  <a:schemeClr val="dk1"/>
                </a:solidFill>
                <a:latin typeface="Meiryo"/>
                <a:ea typeface="Meiryo"/>
                <a:cs typeface="Meiryo"/>
                <a:sym typeface="Meiryo"/>
              </a:rPr>
              <a:t> </a:t>
            </a:r>
            <a:r>
              <a:rPr lang="en-US" sz="3600" dirty="0" smtClean="0">
                <a:solidFill>
                  <a:schemeClr val="dk1"/>
                </a:solidFill>
                <a:latin typeface="Meiryo"/>
                <a:ea typeface="Meiryo"/>
                <a:cs typeface="Meiryo"/>
                <a:sym typeface="Meiryo"/>
              </a:rPr>
              <a:t>                           高次な</a:t>
            </a:r>
            <a:r>
              <a:rPr lang="en-US" sz="3600" dirty="0">
                <a:solidFill>
                  <a:schemeClr val="dk1"/>
                </a:solidFill>
                <a:latin typeface="Meiryo"/>
                <a:ea typeface="Meiryo"/>
                <a:cs typeface="Meiryo"/>
                <a:sym typeface="Meiryo"/>
              </a:rPr>
              <a:t>３つの思考力</a:t>
            </a:r>
            <a:r>
              <a:rPr lang="en-US" sz="3600" b="0" i="0" u="none" strike="noStrike" cap="none" dirty="0">
                <a:solidFill>
                  <a:schemeClr val="dk1"/>
                </a:solidFill>
                <a:latin typeface="Meiryo"/>
                <a:ea typeface="Meiryo"/>
                <a:cs typeface="Meiryo"/>
                <a:sym typeface="Meiryo"/>
              </a:rPr>
              <a:t> </a:t>
            </a:r>
            <a:r>
              <a:rPr lang="en-US" sz="3600" dirty="0" err="1">
                <a:solidFill>
                  <a:schemeClr val="dk1"/>
                </a:solidFill>
                <a:latin typeface="Meiryo"/>
                <a:ea typeface="Meiryo"/>
                <a:cs typeface="Meiryo"/>
                <a:sym typeface="Meiryo"/>
              </a:rPr>
              <a:t>と教室での事例</a:t>
            </a:r>
            <a:endParaRPr lang="en-US" sz="3600" dirty="0">
              <a:solidFill>
                <a:schemeClr val="dk1"/>
              </a:solidFill>
              <a:latin typeface="Meiryo"/>
              <a:ea typeface="Meiryo"/>
              <a:cs typeface="Meiryo"/>
              <a:sym typeface="Meiryo"/>
            </a:endParaRPr>
          </a:p>
          <a:p>
            <a:pPr marL="385763" marR="0" lvl="0" indent="-385763" algn="l" rtl="0">
              <a:lnSpc>
                <a:spcPct val="115000"/>
              </a:lnSpc>
              <a:spcBef>
                <a:spcPts val="2000"/>
              </a:spcBef>
              <a:buClr>
                <a:schemeClr val="accent1"/>
              </a:buClr>
              <a:buSzPct val="75000"/>
              <a:buFont typeface="Meiryo"/>
              <a:buAutoNum type="arabicParenR"/>
            </a:pPr>
            <a:r>
              <a:rPr lang="en-US" sz="3600" dirty="0">
                <a:solidFill>
                  <a:schemeClr val="dk1"/>
                </a:solidFill>
                <a:latin typeface="Meiryo"/>
                <a:ea typeface="Meiryo"/>
                <a:cs typeface="Meiryo"/>
                <a:sym typeface="Meiryo"/>
              </a:rPr>
              <a:t>  </a:t>
            </a:r>
            <a:r>
              <a:rPr lang="en-US" sz="3600" dirty="0" err="1">
                <a:solidFill>
                  <a:schemeClr val="dk1"/>
                </a:solidFill>
                <a:latin typeface="Meiryo"/>
                <a:ea typeface="Meiryo"/>
                <a:cs typeface="Meiryo"/>
                <a:sym typeface="Meiryo"/>
              </a:rPr>
              <a:t>振り返り</a:t>
            </a:r>
            <a:endParaRPr lang="en-US" sz="3600" dirty="0">
              <a:solidFill>
                <a:schemeClr val="dk1"/>
              </a:solidFill>
              <a:latin typeface="Meiryo"/>
              <a:ea typeface="Meiryo"/>
              <a:cs typeface="Meiryo"/>
              <a:sym typeface="Meiry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332075" y="466077"/>
            <a:ext cx="7937400" cy="1116000"/>
          </a:xfrm>
          <a:prstGeom prst="rect">
            <a:avLst/>
          </a:prstGeom>
          <a:noFill/>
          <a:ln>
            <a:noFill/>
          </a:ln>
        </p:spPr>
        <p:txBody>
          <a:bodyPr lIns="91425" tIns="45700" rIns="91425" bIns="45700" anchor="t" anchorCtr="0">
            <a:noAutofit/>
          </a:bodyPr>
          <a:lstStyle/>
          <a:p>
            <a:pPr marL="0" marR="0" lvl="0" indent="0" algn="l" rtl="0">
              <a:spcBef>
                <a:spcPts val="0"/>
              </a:spcBef>
              <a:buClr>
                <a:srgbClr val="629DD1"/>
              </a:buClr>
              <a:buSzPct val="25000"/>
              <a:buFont typeface="Rockwell"/>
              <a:buNone/>
            </a:pPr>
            <a:r>
              <a:rPr lang="en-US" sz="3200" dirty="0" smtClean="0">
                <a:solidFill>
                  <a:srgbClr val="629DD1"/>
                </a:solidFill>
              </a:rPr>
              <a:t>   </a:t>
            </a:r>
            <a:r>
              <a:rPr lang="en-US" sz="3200" dirty="0">
                <a:solidFill>
                  <a:srgbClr val="629DD1"/>
                </a:solidFill>
              </a:rPr>
              <a:t>The Question Formulation </a:t>
            </a:r>
            <a:r>
              <a:rPr lang="en-US" sz="3200" dirty="0" smtClean="0">
                <a:solidFill>
                  <a:srgbClr val="629DD1"/>
                </a:solidFill>
              </a:rPr>
              <a:t>Technique</a:t>
            </a:r>
            <a:br>
              <a:rPr lang="en-US" sz="3200" dirty="0" smtClean="0">
                <a:solidFill>
                  <a:srgbClr val="629DD1"/>
                </a:solidFill>
              </a:rPr>
            </a:br>
            <a:r>
              <a:rPr lang="ja-JP" altLang="en-US" sz="3200" dirty="0">
                <a:solidFill>
                  <a:srgbClr val="629DD1"/>
                </a:solidFill>
              </a:rPr>
              <a:t>　</a:t>
            </a:r>
            <a:r>
              <a:rPr lang="en-US" sz="3200" dirty="0" smtClean="0">
                <a:solidFill>
                  <a:srgbClr val="629DD1"/>
                </a:solidFill>
              </a:rPr>
              <a:t>:</a:t>
            </a:r>
            <a:r>
              <a:rPr lang="en-US" sz="4000" b="1" dirty="0">
                <a:solidFill>
                  <a:srgbClr val="629DD1"/>
                </a:solidFill>
              </a:rPr>
              <a:t>QFT</a:t>
            </a:r>
          </a:p>
        </p:txBody>
      </p:sp>
      <p:sp>
        <p:nvSpPr>
          <p:cNvPr id="751" name="Shape 751"/>
          <p:cNvSpPr txBox="1">
            <a:spLocks noGrp="1"/>
          </p:cNvSpPr>
          <p:nvPr>
            <p:ph type="body" idx="1"/>
          </p:nvPr>
        </p:nvSpPr>
        <p:spPr>
          <a:xfrm>
            <a:off x="522619" y="1776483"/>
            <a:ext cx="7556312" cy="4144963"/>
          </a:xfrm>
          <a:prstGeom prst="rect">
            <a:avLst/>
          </a:prstGeom>
          <a:noFill/>
          <a:ln>
            <a:noFill/>
          </a:ln>
        </p:spPr>
        <p:txBody>
          <a:bodyPr lIns="91425" tIns="45700" rIns="91425" bIns="45700" anchor="t" anchorCtr="0">
            <a:noAutofit/>
          </a:bodyPr>
          <a:lstStyle/>
          <a:p>
            <a:pPr marL="228600" marR="0" lvl="1" indent="0" algn="l" rtl="0">
              <a:spcBef>
                <a:spcPts val="0"/>
              </a:spcBef>
              <a:spcAft>
                <a:spcPts val="0"/>
              </a:spcAft>
              <a:buClr>
                <a:srgbClr val="297FD5"/>
              </a:buClr>
              <a:buSzPct val="25000"/>
              <a:buFont typeface="Noto Sans Symbols"/>
              <a:buNone/>
            </a:pPr>
            <a:r>
              <a:rPr lang="en-US" sz="2800" dirty="0" err="1" smtClean="0">
                <a:solidFill>
                  <a:srgbClr val="000000"/>
                </a:solidFill>
                <a:latin typeface="Meiryo" panose="020B0604030504040204" pitchFamily="34" charset="-128"/>
                <a:ea typeface="Meiryo" panose="020B0604030504040204" pitchFamily="34" charset="-128"/>
              </a:rPr>
              <a:t>生徒は</a:t>
            </a:r>
            <a:endParaRPr lang="en-US" sz="2800" i="0" u="none" strike="noStrike" cap="none" dirty="0">
              <a:solidFill>
                <a:srgbClr val="000000"/>
              </a:solidFill>
              <a:latin typeface="Meiryo" panose="020B0604030504040204" pitchFamily="34" charset="-128"/>
              <a:ea typeface="Meiryo" panose="020B0604030504040204" pitchFamily="34" charset="-128"/>
              <a:sym typeface="Rockwell"/>
            </a:endParaRPr>
          </a:p>
          <a:p>
            <a:pPr lvl="1" indent="-228600">
              <a:spcBef>
                <a:spcPts val="2400"/>
              </a:spcBef>
              <a:buClr>
                <a:srgbClr val="297FD5"/>
              </a:buClr>
              <a:buFont typeface="Noto Sans Symbols"/>
              <a:buChar char="▪"/>
            </a:pPr>
            <a:r>
              <a:rPr lang="en-US" sz="2800" dirty="0" err="1" smtClean="0">
                <a:solidFill>
                  <a:srgbClr val="000000"/>
                </a:solidFill>
                <a:latin typeface="Meiryo" panose="020B0604030504040204" pitchFamily="34" charset="-128"/>
                <a:ea typeface="Meiryo" panose="020B0604030504040204" pitchFamily="34" charset="-128"/>
              </a:rPr>
              <a:t>質問を</a:t>
            </a:r>
            <a:r>
              <a:rPr lang="ja-JP" altLang="en-US" sz="2800" b="1" dirty="0" smtClean="0">
                <a:solidFill>
                  <a:srgbClr val="000000"/>
                </a:solidFill>
                <a:latin typeface="Meiryo" panose="020B0604030504040204" pitchFamily="34" charset="-128"/>
                <a:ea typeface="Meiryo" panose="020B0604030504040204" pitchFamily="34" charset="-128"/>
              </a:rPr>
              <a:t>だす</a:t>
            </a:r>
            <a:endParaRPr lang="en-US" altLang="ja-JP" sz="2800" b="1" dirty="0" smtClean="0">
              <a:solidFill>
                <a:srgbClr val="000000"/>
              </a:solidFill>
              <a:latin typeface="Meiryo" panose="020B0604030504040204" pitchFamily="34" charset="-128"/>
              <a:ea typeface="Meiryo" panose="020B0604030504040204" pitchFamily="34" charset="-128"/>
            </a:endParaRPr>
          </a:p>
          <a:p>
            <a:pPr marL="457200" marR="0" lvl="1" indent="-228600" algn="l" rtl="0">
              <a:spcBef>
                <a:spcPts val="2400"/>
              </a:spcBef>
              <a:spcAft>
                <a:spcPts val="0"/>
              </a:spcAft>
              <a:buClr>
                <a:srgbClr val="297FD5"/>
              </a:buClr>
              <a:buSzPct val="75000"/>
              <a:buFont typeface="Noto Sans Symbols"/>
              <a:buChar char="▪"/>
            </a:pPr>
            <a:r>
              <a:rPr lang="en-US" sz="2800" dirty="0" err="1" smtClean="0">
                <a:solidFill>
                  <a:srgbClr val="000000"/>
                </a:solidFill>
                <a:latin typeface="Meiryo" panose="020B0604030504040204" pitchFamily="34" charset="-128"/>
                <a:ea typeface="Meiryo" panose="020B0604030504040204" pitchFamily="34" charset="-128"/>
              </a:rPr>
              <a:t>質問を</a:t>
            </a:r>
            <a:r>
              <a:rPr lang="en-US" sz="2800" b="1" dirty="0" err="1" smtClean="0">
                <a:solidFill>
                  <a:srgbClr val="000000"/>
                </a:solidFill>
                <a:latin typeface="Meiryo" panose="020B0604030504040204" pitchFamily="34" charset="-128"/>
                <a:ea typeface="Meiryo" panose="020B0604030504040204" pitchFamily="34" charset="-128"/>
              </a:rPr>
              <a:t>改善する</a:t>
            </a:r>
            <a:endParaRPr lang="en-US" sz="2800" b="1" dirty="0">
              <a:solidFill>
                <a:srgbClr val="000000"/>
              </a:solidFill>
              <a:latin typeface="Meiryo" panose="020B0604030504040204" pitchFamily="34" charset="-128"/>
              <a:ea typeface="Meiryo" panose="020B0604030504040204" pitchFamily="34" charset="-128"/>
            </a:endParaRPr>
          </a:p>
          <a:p>
            <a:pPr marL="457200" marR="0" lvl="1" indent="-228600" algn="l" rtl="0">
              <a:spcBef>
                <a:spcPts val="2400"/>
              </a:spcBef>
              <a:spcAft>
                <a:spcPts val="0"/>
              </a:spcAft>
              <a:buClr>
                <a:srgbClr val="297FD5"/>
              </a:buClr>
              <a:buSzPct val="75000"/>
              <a:buFont typeface="Noto Sans Symbols"/>
              <a:buChar char="▪"/>
            </a:pPr>
            <a:r>
              <a:rPr lang="en-US" sz="2800" dirty="0" err="1" smtClean="0">
                <a:solidFill>
                  <a:srgbClr val="000000"/>
                </a:solidFill>
                <a:latin typeface="Meiryo" panose="020B0604030504040204" pitchFamily="34" charset="-128"/>
                <a:ea typeface="Meiryo" panose="020B0604030504040204" pitchFamily="34" charset="-128"/>
              </a:rPr>
              <a:t>質問をどのように使うか</a:t>
            </a:r>
            <a:r>
              <a:rPr lang="en-US" sz="2800" b="1" dirty="0" err="1" smtClean="0">
                <a:solidFill>
                  <a:srgbClr val="000000"/>
                </a:solidFill>
                <a:latin typeface="Meiryo" panose="020B0604030504040204" pitchFamily="34" charset="-128"/>
                <a:ea typeface="Meiryo" panose="020B0604030504040204" pitchFamily="34" charset="-128"/>
              </a:rPr>
              <a:t>計画</a:t>
            </a:r>
            <a:r>
              <a:rPr lang="ja-JP" altLang="en-US" sz="2800" b="1" dirty="0" smtClean="0">
                <a:solidFill>
                  <a:srgbClr val="000000"/>
                </a:solidFill>
                <a:latin typeface="Meiryo" panose="020B0604030504040204" pitchFamily="34" charset="-128"/>
                <a:ea typeface="Meiryo" panose="020B0604030504040204" pitchFamily="34" charset="-128"/>
              </a:rPr>
              <a:t>をたてる</a:t>
            </a:r>
            <a:endParaRPr lang="en-US" sz="2800" b="1" dirty="0">
              <a:solidFill>
                <a:srgbClr val="000000"/>
              </a:solidFill>
              <a:latin typeface="Meiryo" panose="020B0604030504040204" pitchFamily="34" charset="-128"/>
              <a:ea typeface="Meiryo" panose="020B0604030504040204" pitchFamily="34" charset="-128"/>
            </a:endParaRPr>
          </a:p>
          <a:p>
            <a:pPr marL="457200" marR="0" lvl="1" indent="-228600" algn="l" rtl="0">
              <a:spcBef>
                <a:spcPts val="2400"/>
              </a:spcBef>
              <a:spcAft>
                <a:spcPts val="0"/>
              </a:spcAft>
              <a:buClr>
                <a:srgbClr val="297FD5"/>
              </a:buClr>
              <a:buSzPct val="75000"/>
              <a:buFont typeface="Noto Sans Symbols"/>
              <a:buChar char="▪"/>
            </a:pPr>
            <a:r>
              <a:rPr lang="en-US" sz="2800" dirty="0" err="1">
                <a:solidFill>
                  <a:srgbClr val="000000"/>
                </a:solidFill>
                <a:latin typeface="Meiryo" panose="020B0604030504040204" pitchFamily="34" charset="-128"/>
                <a:ea typeface="Meiryo" panose="020B0604030504040204" pitchFamily="34" charset="-128"/>
              </a:rPr>
              <a:t>何を、</a:t>
            </a:r>
            <a:r>
              <a:rPr lang="en-US" sz="2800" dirty="0" err="1" smtClean="0">
                <a:solidFill>
                  <a:srgbClr val="000000"/>
                </a:solidFill>
                <a:latin typeface="Meiryo" panose="020B0604030504040204" pitchFamily="34" charset="-128"/>
                <a:ea typeface="Meiryo" panose="020B0604030504040204" pitchFamily="34" charset="-128"/>
              </a:rPr>
              <a:t>どのように学んだかを</a:t>
            </a:r>
            <a:r>
              <a:rPr lang="en-US" sz="2800" b="1" dirty="0" err="1" smtClean="0">
                <a:solidFill>
                  <a:srgbClr val="000000"/>
                </a:solidFill>
                <a:latin typeface="Meiryo" panose="020B0604030504040204" pitchFamily="34" charset="-128"/>
                <a:ea typeface="Meiryo" panose="020B0604030504040204" pitchFamily="34" charset="-128"/>
              </a:rPr>
              <a:t>振り返る</a:t>
            </a:r>
            <a:endParaRPr lang="en-US" sz="2800" b="1" dirty="0" smtClean="0">
              <a:solidFill>
                <a:srgbClr val="000000"/>
              </a:solidFill>
              <a:latin typeface="Meiryo" panose="020B0604030504040204" pitchFamily="34" charset="-128"/>
              <a:ea typeface="Meiryo" panose="020B0604030504040204" pitchFamily="34" charset="-128"/>
            </a:endParaRPr>
          </a:p>
          <a:p>
            <a:pPr marL="228600" marR="0" lvl="1" indent="0" algn="r" rtl="0">
              <a:spcBef>
                <a:spcPts val="2400"/>
              </a:spcBef>
              <a:spcAft>
                <a:spcPts val="0"/>
              </a:spcAft>
              <a:buClr>
                <a:srgbClr val="297FD5"/>
              </a:buClr>
              <a:buSzPct val="75000"/>
              <a:buNone/>
            </a:pPr>
            <a:r>
              <a:rPr lang="ja-JP" altLang="en-US" sz="2800" dirty="0" smtClean="0">
                <a:solidFill>
                  <a:srgbClr val="000000"/>
                </a:solidFill>
                <a:latin typeface="Meiryo" panose="020B0604030504040204" pitchFamily="34" charset="-128"/>
                <a:ea typeface="Meiryo" panose="020B0604030504040204" pitchFamily="34" charset="-128"/>
              </a:rPr>
              <a:t>ことを学びます</a:t>
            </a:r>
            <a:endParaRPr lang="en-US" sz="2800" dirty="0">
              <a:solidFill>
                <a:srgbClr val="000000"/>
              </a:solidFill>
              <a:latin typeface="Meiryo" panose="020B0604030504040204" pitchFamily="34" charset="-128"/>
              <a:ea typeface="Meiryo" panose="020B060403050404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632012" y="4644168"/>
            <a:ext cx="7515079" cy="1381126"/>
          </a:xfrm>
          <a:prstGeom prst="rect">
            <a:avLst/>
          </a:prstGeom>
          <a:noFill/>
          <a:ln>
            <a:noFill/>
          </a:ln>
        </p:spPr>
        <p:txBody>
          <a:bodyPr lIns="91425" tIns="45700" rIns="91425" bIns="45700" anchor="b" anchorCtr="0">
            <a:noAutofit/>
          </a:bodyPr>
          <a:lstStyle/>
          <a:p>
            <a:pPr marL="0" marR="0" lvl="0" indent="0" algn="l" rtl="0">
              <a:spcBef>
                <a:spcPts val="0"/>
              </a:spcBef>
              <a:buClr>
                <a:schemeClr val="accent1"/>
              </a:buClr>
              <a:buSzPct val="25000"/>
              <a:buFont typeface="Rockwell"/>
              <a:buNone/>
            </a:pPr>
            <a:r>
              <a:rPr lang="en-US" sz="5400" dirty="0" smtClean="0"/>
              <a:t>QF</a:t>
            </a:r>
            <a:r>
              <a:rPr lang="en-US" altLang="ja-JP" sz="5400" dirty="0" smtClean="0"/>
              <a:t>T</a:t>
            </a:r>
            <a:r>
              <a:rPr lang="ja-JP" altLang="en-US" sz="5400" dirty="0"/>
              <a:t> </a:t>
            </a:r>
            <a:r>
              <a:rPr lang="en-US" sz="5400" dirty="0" err="1" smtClean="0">
                <a:latin typeface="Meiryo" panose="020B0604030504040204" pitchFamily="34" charset="-128"/>
                <a:ea typeface="Meiryo" panose="020B0604030504040204" pitchFamily="34" charset="-128"/>
              </a:rPr>
              <a:t>を体験しましょう</a:t>
            </a:r>
            <a:endParaRPr lang="en-US" sz="5400" dirty="0">
              <a:latin typeface="Meiryo" panose="020B0604030504040204" pitchFamily="34" charset="-128"/>
              <a:ea typeface="Meiryo" panose="020B0604030504040204" pitchFamily="34" charset="-128"/>
            </a:endParaRPr>
          </a:p>
        </p:txBody>
      </p:sp>
      <p:pic>
        <p:nvPicPr>
          <p:cNvPr id="757" name="Shape 757" descr="Screenshot 2015-09-16 15.08.22.png"/>
          <p:cNvPicPr preferRelativeResize="0">
            <a:picLocks noGrp="1"/>
          </p:cNvPicPr>
          <p:nvPr>
            <p:ph type="pic" idx="2"/>
          </p:nvPr>
        </p:nvPicPr>
        <p:blipFill rotWithShape="1">
          <a:blip r:embed="rId3">
            <a:alphaModFix/>
          </a:blip>
          <a:srcRect l="7162" r="7161"/>
          <a:stretch/>
        </p:blipFill>
        <p:spPr>
          <a:xfrm>
            <a:off x="277905" y="228600"/>
            <a:ext cx="6378388" cy="41879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Shape 762"/>
          <p:cNvSpPr txBox="1">
            <a:spLocks noGrp="1"/>
          </p:cNvSpPr>
          <p:nvPr>
            <p:ph type="title"/>
          </p:nvPr>
        </p:nvSpPr>
        <p:spPr>
          <a:xfrm>
            <a:off x="392112" y="544512"/>
            <a:ext cx="7742237"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200" dirty="0" err="1" smtClean="0">
                <a:latin typeface="Meiryo" panose="020B0604030504040204" pitchFamily="34" charset="-128"/>
                <a:ea typeface="Meiryo" panose="020B0604030504040204" pitchFamily="34" charset="-128"/>
              </a:rPr>
              <a:t>質問</a:t>
            </a:r>
            <a:r>
              <a:rPr lang="ja-JP" altLang="en-US" sz="4200" dirty="0" smtClean="0">
                <a:latin typeface="Meiryo" panose="020B0604030504040204" pitchFamily="34" charset="-128"/>
                <a:ea typeface="Meiryo" panose="020B0604030504040204" pitchFamily="34" charset="-128"/>
              </a:rPr>
              <a:t>をだすとき</a:t>
            </a:r>
            <a:r>
              <a:rPr lang="en-US" sz="4200" dirty="0" err="1" smtClean="0">
                <a:latin typeface="Meiryo" panose="020B0604030504040204" pitchFamily="34" charset="-128"/>
                <a:ea typeface="Meiryo" panose="020B0604030504040204" pitchFamily="34" charset="-128"/>
              </a:rPr>
              <a:t>のルール</a:t>
            </a:r>
            <a:endParaRPr lang="en-US" sz="4200" dirty="0">
              <a:latin typeface="Meiryo" panose="020B0604030504040204" pitchFamily="34" charset="-128"/>
              <a:ea typeface="Meiryo" panose="020B0604030504040204" pitchFamily="34" charset="-128"/>
            </a:endParaRPr>
          </a:p>
        </p:txBody>
      </p:sp>
      <p:sp>
        <p:nvSpPr>
          <p:cNvPr id="763" name="Shape 763"/>
          <p:cNvSpPr/>
          <p:nvPr/>
        </p:nvSpPr>
        <p:spPr>
          <a:xfrm>
            <a:off x="498475" y="2055813"/>
            <a:ext cx="8175624" cy="4384675"/>
          </a:xfrm>
          <a:prstGeom prst="roundRect">
            <a:avLst>
              <a:gd name="adj" fmla="val 16667"/>
            </a:avLst>
          </a:prstGeom>
          <a:solidFill>
            <a:schemeClr val="accent3"/>
          </a:solidFill>
          <a:ln w="25400" cap="flat" cmpd="sng">
            <a:solidFill>
              <a:srgbClr val="5C687B"/>
            </a:solidFill>
            <a:prstDash val="solid"/>
            <a:round/>
            <a:headEnd type="none" w="med" len="med"/>
            <a:tailEnd type="none" w="med" len="med"/>
          </a:ln>
        </p:spPr>
        <p:txBody>
          <a:bodyPr lIns="91425" tIns="45700" rIns="91425" bIns="45700" anchor="t" anchorCtr="0">
            <a:noAutofit/>
          </a:bodyPr>
          <a:lstStyle/>
          <a:p>
            <a:pPr marL="222250" marR="0" lvl="0" indent="-222250" algn="l" rtl="0">
              <a:lnSpc>
                <a:spcPct val="100000"/>
              </a:lnSpc>
              <a:spcBef>
                <a:spcPts val="0"/>
              </a:spcBef>
              <a:spcAft>
                <a:spcPts val="0"/>
              </a:spcAft>
              <a:buClr>
                <a:srgbClr val="FFFFFF"/>
              </a:buClr>
              <a:buSzPct val="25000"/>
              <a:buFont typeface="Rockwell"/>
              <a:buNone/>
            </a:pPr>
            <a:r>
              <a:rPr lang="en-US" sz="3200" b="0" i="0" u="none" strike="noStrike" cap="none" dirty="0">
                <a:solidFill>
                  <a:srgbClr val="FFFFFF"/>
                </a:solidFill>
                <a:latin typeface="Meiryo" panose="020B0604030504040204" pitchFamily="34" charset="-128"/>
                <a:ea typeface="Meiryo" panose="020B0604030504040204" pitchFamily="34" charset="-128"/>
                <a:cs typeface="Rockwell"/>
                <a:sym typeface="Rockwell"/>
              </a:rPr>
              <a:t>1. </a:t>
            </a:r>
            <a:r>
              <a:rPr lang="en-US" sz="3200" dirty="0" err="1" smtClean="0">
                <a:solidFill>
                  <a:srgbClr val="FFFFFF"/>
                </a:solidFill>
                <a:latin typeface="Meiryo" panose="020B0604030504040204" pitchFamily="34" charset="-128"/>
                <a:ea typeface="Meiryo" panose="020B0604030504040204" pitchFamily="34" charset="-128"/>
                <a:cs typeface="Rockwell"/>
                <a:sym typeface="Rockwell"/>
              </a:rPr>
              <a:t>できるだけたくさんの質問を</a:t>
            </a:r>
            <a:r>
              <a:rPr lang="ja-JP" altLang="en-US" sz="3200" dirty="0" smtClean="0">
                <a:solidFill>
                  <a:srgbClr val="FFFFFF"/>
                </a:solidFill>
                <a:latin typeface="Meiryo" panose="020B0604030504040204" pitchFamily="34" charset="-128"/>
                <a:ea typeface="Meiryo" panose="020B0604030504040204" pitchFamily="34" charset="-128"/>
                <a:cs typeface="Rockwell"/>
                <a:sym typeface="Rockwell"/>
              </a:rPr>
              <a:t>だす</a:t>
            </a:r>
            <a:r>
              <a:rPr lang="en-US" sz="3200" dirty="0" smtClean="0">
                <a:solidFill>
                  <a:srgbClr val="FFFFFF"/>
                </a:solidFill>
                <a:latin typeface="Meiryo" panose="020B0604030504040204" pitchFamily="34" charset="-128"/>
                <a:ea typeface="Meiryo" panose="020B0604030504040204" pitchFamily="34" charset="-128"/>
                <a:cs typeface="Rockwell"/>
                <a:sym typeface="Rockwell"/>
              </a:rPr>
              <a:t>。</a:t>
            </a:r>
            <a:endParaRPr lang="en-US" sz="3200" dirty="0">
              <a:solidFill>
                <a:srgbClr val="FFFFFF"/>
              </a:solidFill>
              <a:latin typeface="Meiryo" panose="020B0604030504040204" pitchFamily="34" charset="-128"/>
              <a:ea typeface="Meiryo" panose="020B0604030504040204" pitchFamily="34" charset="-128"/>
              <a:cs typeface="Rockwell"/>
              <a:sym typeface="Rockwell"/>
            </a:endParaRPr>
          </a:p>
          <a:p>
            <a:pPr marL="222250" marR="0" lvl="0" indent="-222250" algn="l" rtl="0">
              <a:lnSpc>
                <a:spcPct val="100000"/>
              </a:lnSpc>
              <a:spcBef>
                <a:spcPts val="1800"/>
              </a:spcBef>
              <a:spcAft>
                <a:spcPts val="0"/>
              </a:spcAft>
              <a:buClr>
                <a:srgbClr val="FFFFFF"/>
              </a:buClr>
              <a:buSzPct val="25000"/>
              <a:buFont typeface="Rockwell"/>
              <a:buNone/>
            </a:pPr>
            <a:r>
              <a:rPr lang="en-US" sz="3200" b="0" i="0" u="none" strike="noStrike" cap="none" dirty="0">
                <a:solidFill>
                  <a:srgbClr val="FFFFFF"/>
                </a:solidFill>
                <a:latin typeface="Meiryo" panose="020B0604030504040204" pitchFamily="34" charset="-128"/>
                <a:ea typeface="Meiryo" panose="020B0604030504040204" pitchFamily="34" charset="-128"/>
                <a:cs typeface="Rockwell"/>
                <a:sym typeface="Rockwell"/>
              </a:rPr>
              <a:t>2. </a:t>
            </a:r>
            <a:r>
              <a:rPr lang="en-US" sz="3200" dirty="0" err="1">
                <a:solidFill>
                  <a:srgbClr val="FFFFFF"/>
                </a:solidFill>
                <a:latin typeface="Meiryo" panose="020B0604030504040204" pitchFamily="34" charset="-128"/>
                <a:ea typeface="Meiryo" panose="020B0604030504040204" pitchFamily="34" charset="-128"/>
                <a:cs typeface="Rockwell"/>
                <a:sym typeface="Rockwell"/>
              </a:rPr>
              <a:t>質問について話し合ったり、評価したり、答えたりしない</a:t>
            </a:r>
            <a:r>
              <a:rPr lang="en-US" sz="3200" dirty="0">
                <a:solidFill>
                  <a:srgbClr val="FFFFFF"/>
                </a:solidFill>
                <a:latin typeface="Meiryo" panose="020B0604030504040204" pitchFamily="34" charset="-128"/>
                <a:ea typeface="Meiryo" panose="020B0604030504040204" pitchFamily="34" charset="-128"/>
                <a:cs typeface="Rockwell"/>
                <a:sym typeface="Rockwell"/>
              </a:rPr>
              <a:t>。</a:t>
            </a:r>
          </a:p>
          <a:p>
            <a:pPr marL="222250" marR="0" lvl="0" indent="-222250" algn="l" rtl="0">
              <a:lnSpc>
                <a:spcPct val="100000"/>
              </a:lnSpc>
              <a:spcBef>
                <a:spcPts val="1800"/>
              </a:spcBef>
              <a:spcAft>
                <a:spcPts val="0"/>
              </a:spcAft>
              <a:buClr>
                <a:srgbClr val="FFFFFF"/>
              </a:buClr>
              <a:buSzPct val="25000"/>
              <a:buFont typeface="Rockwell"/>
              <a:buNone/>
            </a:pPr>
            <a:r>
              <a:rPr lang="en-US" sz="3200" b="0" i="0" u="none" strike="noStrike" cap="none" dirty="0">
                <a:solidFill>
                  <a:srgbClr val="FFFFFF"/>
                </a:solidFill>
                <a:latin typeface="Meiryo" panose="020B0604030504040204" pitchFamily="34" charset="-128"/>
                <a:ea typeface="Meiryo" panose="020B0604030504040204" pitchFamily="34" charset="-128"/>
                <a:cs typeface="Rockwell"/>
                <a:sym typeface="Rockwell"/>
              </a:rPr>
              <a:t>3. </a:t>
            </a:r>
            <a:r>
              <a:rPr lang="en-US" sz="3200" dirty="0" err="1">
                <a:solidFill>
                  <a:srgbClr val="FFFFFF"/>
                </a:solidFill>
                <a:latin typeface="Meiryo" panose="020B0604030504040204" pitchFamily="34" charset="-128"/>
                <a:ea typeface="Meiryo" panose="020B0604030504040204" pitchFamily="34" charset="-128"/>
                <a:cs typeface="Rockwell"/>
                <a:sym typeface="Rockwell"/>
              </a:rPr>
              <a:t>質問は発言の通りに書き出す</a:t>
            </a:r>
            <a:r>
              <a:rPr lang="en-US" sz="3200" dirty="0">
                <a:solidFill>
                  <a:srgbClr val="FFFFFF"/>
                </a:solidFill>
                <a:latin typeface="Meiryo" panose="020B0604030504040204" pitchFamily="34" charset="-128"/>
                <a:ea typeface="Meiryo" panose="020B0604030504040204" pitchFamily="34" charset="-128"/>
                <a:cs typeface="Rockwell"/>
                <a:sym typeface="Rockwell"/>
              </a:rPr>
              <a:t>。</a:t>
            </a:r>
          </a:p>
          <a:p>
            <a:pPr marL="222250" marR="0" lvl="0" indent="-222250" algn="l" rtl="0">
              <a:lnSpc>
                <a:spcPct val="100000"/>
              </a:lnSpc>
              <a:spcBef>
                <a:spcPts val="1800"/>
              </a:spcBef>
              <a:spcAft>
                <a:spcPts val="0"/>
              </a:spcAft>
              <a:buClr>
                <a:srgbClr val="FFFFFF"/>
              </a:buClr>
              <a:buSzPct val="25000"/>
              <a:buFont typeface="Rockwell"/>
              <a:buNone/>
            </a:pPr>
            <a:r>
              <a:rPr lang="en-US" sz="3200" b="0" i="0" u="none" strike="noStrike" cap="none" dirty="0">
                <a:solidFill>
                  <a:srgbClr val="FFFFFF"/>
                </a:solidFill>
                <a:latin typeface="Meiryo" panose="020B0604030504040204" pitchFamily="34" charset="-128"/>
                <a:ea typeface="Meiryo" panose="020B0604030504040204" pitchFamily="34" charset="-128"/>
                <a:cs typeface="Rockwell"/>
                <a:sym typeface="Rockwell"/>
              </a:rPr>
              <a:t>4. </a:t>
            </a:r>
            <a:r>
              <a:rPr lang="en-US" sz="3200" dirty="0" err="1">
                <a:solidFill>
                  <a:srgbClr val="FFFFFF"/>
                </a:solidFill>
                <a:latin typeface="Meiryo" panose="020B0604030504040204" pitchFamily="34" charset="-128"/>
                <a:ea typeface="Meiryo" panose="020B0604030504040204" pitchFamily="34" charset="-128"/>
                <a:cs typeface="Rockwell"/>
                <a:sym typeface="Rockwell"/>
              </a:rPr>
              <a:t>意見や主張は疑問文に直す</a:t>
            </a:r>
            <a:r>
              <a:rPr lang="en-US" sz="3200" dirty="0">
                <a:solidFill>
                  <a:srgbClr val="FFFFFF"/>
                </a:solidFill>
                <a:latin typeface="Meiryo" panose="020B0604030504040204" pitchFamily="34" charset="-128"/>
                <a:ea typeface="Meiryo" panose="020B0604030504040204" pitchFamily="34" charset="-128"/>
                <a:cs typeface="Rockwell"/>
                <a:sym typeface="Rockwell"/>
              </a:rPr>
              <a:t>。</a:t>
            </a:r>
          </a:p>
          <a:p>
            <a:pPr marL="222250" marR="0" lvl="0" indent="-222250" algn="ctr" rtl="0">
              <a:lnSpc>
                <a:spcPct val="100000"/>
              </a:lnSpc>
              <a:spcBef>
                <a:spcPts val="1800"/>
              </a:spcBef>
              <a:spcAft>
                <a:spcPts val="0"/>
              </a:spcAft>
              <a:buClr>
                <a:schemeClr val="dk1"/>
              </a:buClr>
              <a:buFont typeface="Rockwell"/>
              <a:buNone/>
            </a:pPr>
            <a:endParaRPr sz="2800" b="0" i="0" u="none" strike="noStrike" cap="none" dirty="0">
              <a:solidFill>
                <a:srgbClr val="FFFFFF"/>
              </a:solidFill>
              <a:latin typeface="Meiryo" panose="020B0604030504040204" pitchFamily="34" charset="-128"/>
              <a:ea typeface="Meiryo" panose="020B0604030504040204" pitchFamily="34" charset="-128"/>
              <a:cs typeface="Rockwell"/>
              <a:sym typeface="Rockwe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dirty="0" err="1" smtClean="0">
                <a:latin typeface="Meiryo" panose="020B0604030504040204" pitchFamily="34" charset="-128"/>
                <a:ea typeface="Meiryo" panose="020B0604030504040204" pitchFamily="34" charset="-128"/>
              </a:rPr>
              <a:t>質問を</a:t>
            </a:r>
            <a:r>
              <a:rPr lang="ja-JP" altLang="en-US" sz="4400" dirty="0" smtClean="0">
                <a:latin typeface="Meiryo" panose="020B0604030504040204" pitchFamily="34" charset="-128"/>
                <a:ea typeface="Meiryo" panose="020B0604030504040204" pitchFamily="34" charset="-128"/>
              </a:rPr>
              <a:t>だ</a:t>
            </a:r>
            <a:r>
              <a:rPr lang="ja-JP" altLang="en-US" sz="4400" dirty="0">
                <a:latin typeface="Meiryo" panose="020B0604030504040204" pitchFamily="34" charset="-128"/>
                <a:ea typeface="Meiryo" panose="020B0604030504040204" pitchFamily="34" charset="-128"/>
              </a:rPr>
              <a:t>す</a:t>
            </a:r>
            <a:endParaRPr lang="en-US" sz="4400" dirty="0">
              <a:latin typeface="Meiryo" panose="020B0604030504040204" pitchFamily="34" charset="-128"/>
              <a:ea typeface="Meiryo" panose="020B0604030504040204" pitchFamily="34" charset="-128"/>
            </a:endParaRPr>
          </a:p>
        </p:txBody>
      </p:sp>
      <p:sp>
        <p:nvSpPr>
          <p:cNvPr id="770" name="Shape 770"/>
          <p:cNvSpPr txBox="1">
            <a:spLocks noGrp="1"/>
          </p:cNvSpPr>
          <p:nvPr>
            <p:ph type="body" idx="1"/>
          </p:nvPr>
        </p:nvSpPr>
        <p:spPr>
          <a:xfrm>
            <a:off x="333663" y="1600200"/>
            <a:ext cx="8545512" cy="5022272"/>
          </a:xfrm>
          <a:prstGeom prst="rect">
            <a:avLst/>
          </a:prstGeom>
          <a:noFill/>
          <a:ln>
            <a:noFill/>
          </a:ln>
        </p:spPr>
        <p:txBody>
          <a:bodyPr lIns="91425" tIns="45700" rIns="91425" bIns="45700" anchor="t" anchorCtr="0">
            <a:noAutofit/>
          </a:bodyPr>
          <a:lstStyle/>
          <a:p>
            <a:pPr marL="514350" marR="0" lvl="0" indent="-514350" algn="l" rtl="0">
              <a:lnSpc>
                <a:spcPct val="90000"/>
              </a:lnSpc>
              <a:spcBef>
                <a:spcPts val="0"/>
              </a:spcBef>
              <a:spcAft>
                <a:spcPts val="0"/>
              </a:spcAft>
              <a:buClr>
                <a:schemeClr val="accent1"/>
              </a:buClr>
              <a:buSzPct val="75000"/>
              <a:buFont typeface="Noto Sans Symbols"/>
              <a:buAutoNum type="arabicPeriod"/>
            </a:pPr>
            <a:r>
              <a:rPr lang="en-US" sz="3200" dirty="0" err="1" smtClean="0">
                <a:solidFill>
                  <a:srgbClr val="000000"/>
                </a:solidFill>
                <a:latin typeface="Meiryo" panose="020B0604030504040204" pitchFamily="34" charset="-128"/>
                <a:ea typeface="Meiryo" panose="020B0604030504040204" pitchFamily="34" charset="-128"/>
              </a:rPr>
              <a:t>質問を</a:t>
            </a:r>
            <a:r>
              <a:rPr lang="ja-JP" altLang="en-US" sz="3200" dirty="0" smtClean="0">
                <a:solidFill>
                  <a:srgbClr val="000000"/>
                </a:solidFill>
                <a:latin typeface="Meiryo" panose="020B0604030504040204" pitchFamily="34" charset="-128"/>
                <a:ea typeface="Meiryo" panose="020B0604030504040204" pitchFamily="34" charset="-128"/>
              </a:rPr>
              <a:t>だ</a:t>
            </a:r>
            <a:r>
              <a:rPr lang="ja-JP" altLang="en-US" sz="3200" dirty="0">
                <a:solidFill>
                  <a:srgbClr val="000000"/>
                </a:solidFill>
                <a:latin typeface="Meiryo" panose="020B0604030504040204" pitchFamily="34" charset="-128"/>
                <a:ea typeface="Meiryo" panose="020B0604030504040204" pitchFamily="34" charset="-128"/>
              </a:rPr>
              <a:t>す</a:t>
            </a:r>
            <a:endParaRPr lang="en-US" sz="3200" dirty="0">
              <a:solidFill>
                <a:srgbClr val="000000"/>
              </a:solidFill>
              <a:latin typeface="Meiryo" panose="020B0604030504040204" pitchFamily="34" charset="-128"/>
              <a:ea typeface="Meiryo" panose="020B0604030504040204" pitchFamily="34" charset="-128"/>
            </a:endParaRPr>
          </a:p>
          <a:p>
            <a:pPr marL="514350" marR="0" lvl="0" indent="-514350" algn="l" rtl="0">
              <a:lnSpc>
                <a:spcPct val="90000"/>
              </a:lnSpc>
              <a:spcBef>
                <a:spcPts val="2000"/>
              </a:spcBef>
              <a:spcAft>
                <a:spcPts val="0"/>
              </a:spcAft>
              <a:buClr>
                <a:schemeClr val="accent1"/>
              </a:buClr>
              <a:buSzPct val="75000"/>
              <a:buFont typeface="Noto Sans Symbols"/>
              <a:buAutoNum type="arabicPeriod"/>
            </a:pPr>
            <a:r>
              <a:rPr lang="en-US" sz="3200" dirty="0" err="1">
                <a:solidFill>
                  <a:srgbClr val="000000"/>
                </a:solidFill>
                <a:latin typeface="Meiryo" panose="020B0604030504040204" pitchFamily="34" charset="-128"/>
                <a:ea typeface="Meiryo" panose="020B0604030504040204" pitchFamily="34" charset="-128"/>
              </a:rPr>
              <a:t>ルールに従う</a:t>
            </a:r>
            <a:endParaRPr lang="en-US" sz="3200" dirty="0">
              <a:solidFill>
                <a:srgbClr val="000000"/>
              </a:solidFill>
              <a:latin typeface="Meiryo" panose="020B0604030504040204" pitchFamily="34" charset="-128"/>
              <a:ea typeface="Meiryo" panose="020B0604030504040204" pitchFamily="34" charset="-128"/>
            </a:endParaRPr>
          </a:p>
          <a:p>
            <a:pPr marL="914400" marR="0" lvl="3" indent="-228600" algn="l" rtl="0">
              <a:lnSpc>
                <a:spcPct val="90000"/>
              </a:lnSpc>
              <a:spcBef>
                <a:spcPts val="600"/>
              </a:spcBef>
              <a:spcAft>
                <a:spcPts val="0"/>
              </a:spcAft>
              <a:buClr>
                <a:srgbClr val="A1C4E3"/>
              </a:buClr>
              <a:buSzPct val="75000"/>
              <a:buFont typeface="Noto Sans Symbols"/>
              <a:buChar char="■"/>
            </a:pPr>
            <a:r>
              <a:rPr lang="en-US" sz="2400" dirty="0" err="1">
                <a:solidFill>
                  <a:schemeClr val="dk1"/>
                </a:solidFill>
                <a:latin typeface="Meiryo" panose="020B0604030504040204" pitchFamily="34" charset="-128"/>
                <a:ea typeface="Meiryo" panose="020B0604030504040204" pitchFamily="34" charset="-128"/>
              </a:rPr>
              <a:t>できるだけたくさんの質問をする</a:t>
            </a:r>
            <a:r>
              <a:rPr lang="en-US" sz="2400" dirty="0">
                <a:solidFill>
                  <a:schemeClr val="dk1"/>
                </a:solidFill>
                <a:latin typeface="Meiryo" panose="020B0604030504040204" pitchFamily="34" charset="-128"/>
                <a:ea typeface="Meiryo" panose="020B0604030504040204" pitchFamily="34" charset="-128"/>
              </a:rPr>
              <a:t>。</a:t>
            </a:r>
          </a:p>
          <a:p>
            <a:pPr marL="914400" marR="0" lvl="3" indent="-228600" algn="l" rtl="0">
              <a:lnSpc>
                <a:spcPct val="90000"/>
              </a:lnSpc>
              <a:spcBef>
                <a:spcPts val="600"/>
              </a:spcBef>
              <a:spcAft>
                <a:spcPts val="0"/>
              </a:spcAft>
              <a:buClr>
                <a:srgbClr val="A1C4E3"/>
              </a:buClr>
              <a:buSzPct val="75000"/>
              <a:buFont typeface="Noto Sans Symbols"/>
              <a:buChar char="■"/>
            </a:pPr>
            <a:r>
              <a:rPr lang="en-US" sz="2400" dirty="0" err="1">
                <a:solidFill>
                  <a:schemeClr val="dk1"/>
                </a:solidFill>
                <a:latin typeface="Meiryo" panose="020B0604030504040204" pitchFamily="34" charset="-128"/>
                <a:ea typeface="Meiryo" panose="020B0604030504040204" pitchFamily="34" charset="-128"/>
              </a:rPr>
              <a:t>質問について話し合ったり、評価したり、答えたりしない</a:t>
            </a:r>
            <a:r>
              <a:rPr lang="en-US" sz="2400" dirty="0">
                <a:solidFill>
                  <a:schemeClr val="dk1"/>
                </a:solidFill>
                <a:latin typeface="Meiryo" panose="020B0604030504040204" pitchFamily="34" charset="-128"/>
                <a:ea typeface="Meiryo" panose="020B0604030504040204" pitchFamily="34" charset="-128"/>
              </a:rPr>
              <a:t>。</a:t>
            </a:r>
          </a:p>
          <a:p>
            <a:pPr marL="914400" marR="0" lvl="3" indent="-228600" algn="l" rtl="0">
              <a:lnSpc>
                <a:spcPct val="90000"/>
              </a:lnSpc>
              <a:spcBef>
                <a:spcPts val="600"/>
              </a:spcBef>
              <a:spcAft>
                <a:spcPts val="0"/>
              </a:spcAft>
              <a:buClr>
                <a:srgbClr val="A1C4E3"/>
              </a:buClr>
              <a:buSzPct val="75000"/>
              <a:buFont typeface="Noto Sans Symbols"/>
              <a:buChar char="■"/>
            </a:pPr>
            <a:r>
              <a:rPr lang="en-US" sz="2400" dirty="0" err="1">
                <a:solidFill>
                  <a:schemeClr val="dk1"/>
                </a:solidFill>
                <a:latin typeface="Meiryo" panose="020B0604030504040204" pitchFamily="34" charset="-128"/>
                <a:ea typeface="Meiryo" panose="020B0604030504040204" pitchFamily="34" charset="-128"/>
              </a:rPr>
              <a:t>質問は発言の通りに書き出す</a:t>
            </a:r>
            <a:r>
              <a:rPr lang="en-US" sz="2400" dirty="0">
                <a:solidFill>
                  <a:schemeClr val="dk1"/>
                </a:solidFill>
                <a:latin typeface="Meiryo" panose="020B0604030504040204" pitchFamily="34" charset="-128"/>
                <a:ea typeface="Meiryo" panose="020B0604030504040204" pitchFamily="34" charset="-128"/>
              </a:rPr>
              <a:t>。</a:t>
            </a:r>
          </a:p>
          <a:p>
            <a:pPr marL="914400" marR="0" lvl="3" indent="-228600" algn="l" rtl="0">
              <a:lnSpc>
                <a:spcPct val="90000"/>
              </a:lnSpc>
              <a:spcBef>
                <a:spcPts val="600"/>
              </a:spcBef>
              <a:spcAft>
                <a:spcPts val="0"/>
              </a:spcAft>
              <a:buClr>
                <a:srgbClr val="A1C4E3"/>
              </a:buClr>
              <a:buSzPct val="75000"/>
              <a:buFont typeface="Noto Sans Symbols"/>
              <a:buChar char="■"/>
            </a:pPr>
            <a:r>
              <a:rPr lang="en-US" sz="2400" dirty="0" err="1">
                <a:solidFill>
                  <a:schemeClr val="dk1"/>
                </a:solidFill>
                <a:latin typeface="Meiryo" panose="020B0604030504040204" pitchFamily="34" charset="-128"/>
                <a:ea typeface="Meiryo" panose="020B0604030504040204" pitchFamily="34" charset="-128"/>
              </a:rPr>
              <a:t>意見や主張は疑問文に直す</a:t>
            </a:r>
            <a:r>
              <a:rPr lang="en-US" sz="2400" dirty="0">
                <a:solidFill>
                  <a:schemeClr val="dk1"/>
                </a:solidFill>
                <a:latin typeface="Meiryo" panose="020B0604030504040204" pitchFamily="34" charset="-128"/>
                <a:ea typeface="Meiryo" panose="020B0604030504040204" pitchFamily="34" charset="-128"/>
              </a:rPr>
              <a:t>。</a:t>
            </a:r>
          </a:p>
          <a:p>
            <a:pPr marL="514350" marR="0" lvl="0" indent="-514350" algn="l" rtl="0">
              <a:lnSpc>
                <a:spcPct val="90000"/>
              </a:lnSpc>
              <a:spcBef>
                <a:spcPts val="2000"/>
              </a:spcBef>
              <a:spcAft>
                <a:spcPts val="0"/>
              </a:spcAft>
              <a:buClr>
                <a:schemeClr val="accent1"/>
              </a:buClr>
              <a:buSzPct val="75000"/>
              <a:buFont typeface="Noto Sans Symbols"/>
              <a:buAutoNum type="arabicPeriod"/>
            </a:pPr>
            <a:r>
              <a:rPr lang="en-US" sz="3200" dirty="0" err="1">
                <a:solidFill>
                  <a:srgbClr val="000000"/>
                </a:solidFill>
                <a:latin typeface="Meiryo" panose="020B0604030504040204" pitchFamily="34" charset="-128"/>
                <a:ea typeface="Meiryo" panose="020B0604030504040204" pitchFamily="34" charset="-128"/>
              </a:rPr>
              <a:t>質問に番号をつける</a:t>
            </a:r>
            <a:endParaRPr lang="en-US" sz="3200" dirty="0">
              <a:solidFill>
                <a:srgbClr val="000000"/>
              </a:solidFill>
              <a:latin typeface="Meiryo" panose="020B0604030504040204" pitchFamily="34" charset="-128"/>
              <a:ea typeface="Meiryo" panose="020B0604030504040204" pitchFamily="34" charset="-128"/>
            </a:endParaRPr>
          </a:p>
          <a:p>
            <a:pPr marL="514350" marR="0" lvl="0" indent="-514350" algn="ctr" rtl="0">
              <a:lnSpc>
                <a:spcPct val="90000"/>
              </a:lnSpc>
              <a:spcBef>
                <a:spcPts val="2000"/>
              </a:spcBef>
              <a:spcAft>
                <a:spcPts val="0"/>
              </a:spcAft>
              <a:buClr>
                <a:schemeClr val="accent1"/>
              </a:buClr>
              <a:buSzPct val="75000"/>
              <a:buFont typeface="Noto Sans Symbols"/>
              <a:buNone/>
            </a:pPr>
            <a:endParaRPr sz="2800" b="0" i="0" u="none" strike="noStrike" cap="none" dirty="0">
              <a:solidFill>
                <a:srgbClr val="595959"/>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Shape 775"/>
          <p:cNvSpPr txBox="1">
            <a:spLocks noGrp="1"/>
          </p:cNvSpPr>
          <p:nvPr>
            <p:ph type="title"/>
          </p:nvPr>
        </p:nvSpPr>
        <p:spPr>
          <a:xfrm>
            <a:off x="498475" y="484187"/>
            <a:ext cx="7556500" cy="79892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a:latin typeface="Meiryo" panose="020B0604030504040204" pitchFamily="34" charset="-128"/>
                <a:ea typeface="Meiryo" panose="020B0604030504040204" pitchFamily="34" charset="-128"/>
              </a:rPr>
              <a:t>質問の焦点</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sp>
        <p:nvSpPr>
          <p:cNvPr id="776" name="Shape 776"/>
          <p:cNvSpPr txBox="1">
            <a:spLocks noGrp="1"/>
          </p:cNvSpPr>
          <p:nvPr>
            <p:ph type="body" idx="1"/>
          </p:nvPr>
        </p:nvSpPr>
        <p:spPr>
          <a:xfrm>
            <a:off x="662193" y="3020665"/>
            <a:ext cx="7819500" cy="2153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4800">
                <a:solidFill>
                  <a:schemeClr val="accent1"/>
                </a:solidFill>
                <a:latin typeface="Meiryo" panose="020B0604030504040204" pitchFamily="34" charset="-128"/>
                <a:ea typeface="Meiryo" panose="020B0604030504040204" pitchFamily="34" charset="-128"/>
              </a:rPr>
              <a:t>質問しない生徒がいる</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a:latin typeface="Meiryo" panose="020B0604030504040204" pitchFamily="34" charset="-128"/>
                <a:ea typeface="Meiryo" panose="020B0604030504040204" pitchFamily="34" charset="-128"/>
              </a:rPr>
              <a:t>閉じた質問と開いた質問に分類する</a:t>
            </a:r>
            <a:endParaRPr lang="en-US" sz="4000" dirty="0">
              <a:latin typeface="Meiryo" panose="020B0604030504040204" pitchFamily="34" charset="-128"/>
              <a:ea typeface="Meiryo" panose="020B0604030504040204" pitchFamily="34" charset="-128"/>
            </a:endParaRPr>
          </a:p>
        </p:txBody>
      </p:sp>
      <p:sp>
        <p:nvSpPr>
          <p:cNvPr id="782" name="Shape 782"/>
          <p:cNvSpPr txBox="1">
            <a:spLocks noGrp="1"/>
          </p:cNvSpPr>
          <p:nvPr>
            <p:ph type="body" idx="1"/>
          </p:nvPr>
        </p:nvSpPr>
        <p:spPr>
          <a:xfrm>
            <a:off x="498475" y="1981200"/>
            <a:ext cx="8362950" cy="414496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3000" u="sng" dirty="0" err="1">
                <a:solidFill>
                  <a:srgbClr val="000000"/>
                </a:solidFill>
                <a:latin typeface="Meiryo" panose="020B0604030504040204" pitchFamily="34" charset="-128"/>
                <a:ea typeface="Meiryo" panose="020B0604030504040204" pitchFamily="34" charset="-128"/>
              </a:rPr>
              <a:t>定義</a:t>
            </a:r>
            <a:r>
              <a:rPr lang="en-US" sz="3000" b="0" i="0" u="none" strike="noStrike" cap="none" dirty="0">
                <a:solidFill>
                  <a:srgbClr val="000000"/>
                </a:solidFill>
                <a:latin typeface="Meiryo" panose="020B0604030504040204" pitchFamily="34" charset="-128"/>
                <a:ea typeface="Meiryo" panose="020B0604030504040204" pitchFamily="34" charset="-128"/>
                <a:sym typeface="Rockwell"/>
              </a:rPr>
              <a:t>: </a:t>
            </a:r>
          </a:p>
          <a:p>
            <a:pPr marL="457200" marR="0" lvl="1" indent="-228600" algn="l" rtl="0">
              <a:lnSpc>
                <a:spcPct val="90000"/>
              </a:lnSpc>
              <a:spcBef>
                <a:spcPts val="600"/>
              </a:spcBef>
              <a:spcAft>
                <a:spcPts val="0"/>
              </a:spcAft>
              <a:buClr>
                <a:srgbClr val="A1C4E3"/>
              </a:buClr>
              <a:buSzPct val="75000"/>
              <a:buFont typeface="Noto Sans Symbols"/>
              <a:buChar char="■"/>
            </a:pPr>
            <a:r>
              <a:rPr lang="en-US" b="1" dirty="0" err="1">
                <a:solidFill>
                  <a:srgbClr val="000000"/>
                </a:solidFill>
                <a:latin typeface="Meiryo" panose="020B0604030504040204" pitchFamily="34" charset="-128"/>
                <a:ea typeface="Meiryo" panose="020B0604030504040204" pitchFamily="34" charset="-128"/>
              </a:rPr>
              <a:t>閉じた</a:t>
            </a:r>
            <a:r>
              <a:rPr lang="en-US" b="1" dirty="0">
                <a:solidFill>
                  <a:srgbClr val="000000"/>
                </a:solidFill>
                <a:latin typeface="Meiryo" panose="020B0604030504040204" pitchFamily="34" charset="-128"/>
                <a:ea typeface="Meiryo" panose="020B0604030504040204" pitchFamily="34" charset="-128"/>
              </a:rPr>
              <a:t>(closed-ended)</a:t>
            </a:r>
            <a:r>
              <a:rPr lang="en-US" dirty="0" err="1">
                <a:solidFill>
                  <a:srgbClr val="000000"/>
                </a:solidFill>
                <a:latin typeface="Meiryo" panose="020B0604030504040204" pitchFamily="34" charset="-128"/>
                <a:ea typeface="Meiryo" panose="020B0604030504040204" pitchFamily="34" charset="-128"/>
              </a:rPr>
              <a:t>質問とは「はい」か「いいえ」ないし</a:t>
            </a:r>
            <a:r>
              <a:rPr lang="en-US" b="1" dirty="0" err="1">
                <a:solidFill>
                  <a:srgbClr val="000000"/>
                </a:solidFill>
                <a:latin typeface="Meiryo" panose="020B0604030504040204" pitchFamily="34" charset="-128"/>
                <a:ea typeface="Meiryo" panose="020B0604030504040204" pitchFamily="34" charset="-128"/>
              </a:rPr>
              <a:t>一つの</a:t>
            </a:r>
            <a:r>
              <a:rPr lang="en-US" dirty="0" err="1">
                <a:solidFill>
                  <a:srgbClr val="000000"/>
                </a:solidFill>
                <a:latin typeface="Meiryo" panose="020B0604030504040204" pitchFamily="34" charset="-128"/>
                <a:ea typeface="Meiryo" panose="020B0604030504040204" pitchFamily="34" charset="-128"/>
              </a:rPr>
              <a:t>単語で答えられます</a:t>
            </a:r>
            <a:r>
              <a:rPr lang="en-US" dirty="0">
                <a:solidFill>
                  <a:srgbClr val="000000"/>
                </a:solidFill>
                <a:latin typeface="Meiryo" panose="020B0604030504040204" pitchFamily="34" charset="-128"/>
                <a:ea typeface="Meiryo" panose="020B0604030504040204" pitchFamily="34" charset="-128"/>
              </a:rPr>
              <a:t>。</a:t>
            </a:r>
            <a:r>
              <a:rPr lang="en-US" sz="2800" b="0" i="0" u="none" strike="noStrike" cap="none" dirty="0">
                <a:solidFill>
                  <a:srgbClr val="000000"/>
                </a:solidFill>
                <a:latin typeface="Meiryo" panose="020B0604030504040204" pitchFamily="34" charset="-128"/>
                <a:ea typeface="Meiryo" panose="020B0604030504040204" pitchFamily="34" charset="-128"/>
                <a:sym typeface="Rockwell"/>
              </a:rPr>
              <a:t> </a:t>
            </a:r>
          </a:p>
          <a:p>
            <a:pPr marL="457200" marR="0" lvl="1" indent="-228600" algn="l" rtl="0">
              <a:lnSpc>
                <a:spcPct val="90000"/>
              </a:lnSpc>
              <a:spcBef>
                <a:spcPts val="600"/>
              </a:spcBef>
              <a:spcAft>
                <a:spcPts val="0"/>
              </a:spcAft>
              <a:buClr>
                <a:srgbClr val="A1C4E3"/>
              </a:buClr>
              <a:buSzPct val="75000"/>
              <a:buFont typeface="Noto Sans Symbols"/>
              <a:buChar char="■"/>
            </a:pPr>
            <a:r>
              <a:rPr lang="en-US" b="1" dirty="0" err="1">
                <a:solidFill>
                  <a:srgbClr val="000000"/>
                </a:solidFill>
                <a:latin typeface="Meiryo" panose="020B0604030504040204" pitchFamily="34" charset="-128"/>
                <a:ea typeface="Meiryo" panose="020B0604030504040204" pitchFamily="34" charset="-128"/>
              </a:rPr>
              <a:t>開いた</a:t>
            </a:r>
            <a:r>
              <a:rPr lang="en-US" b="1" dirty="0">
                <a:solidFill>
                  <a:srgbClr val="000000"/>
                </a:solidFill>
                <a:latin typeface="Meiryo" panose="020B0604030504040204" pitchFamily="34" charset="-128"/>
                <a:ea typeface="Meiryo" panose="020B0604030504040204" pitchFamily="34" charset="-128"/>
              </a:rPr>
              <a:t>(open-ended)</a:t>
            </a:r>
            <a:r>
              <a:rPr lang="en-US" dirty="0" err="1">
                <a:solidFill>
                  <a:srgbClr val="000000"/>
                </a:solidFill>
                <a:latin typeface="Meiryo" panose="020B0604030504040204" pitchFamily="34" charset="-128"/>
                <a:ea typeface="Meiryo" panose="020B0604030504040204" pitchFamily="34" charset="-128"/>
              </a:rPr>
              <a:t>質問は説明を必要とします</a:t>
            </a:r>
            <a:r>
              <a:rPr lang="en-US" dirty="0">
                <a:solidFill>
                  <a:srgbClr val="000000"/>
                </a:solidFill>
                <a:latin typeface="Meiryo" panose="020B0604030504040204" pitchFamily="34" charset="-128"/>
                <a:ea typeface="Meiryo" panose="020B0604030504040204" pitchFamily="34" charset="-128"/>
              </a:rPr>
              <a:t>。</a:t>
            </a:r>
          </a:p>
          <a:p>
            <a:pPr marL="0" marR="0" lvl="0" indent="0" algn="l" rtl="0">
              <a:lnSpc>
                <a:spcPct val="90000"/>
              </a:lnSpc>
              <a:spcBef>
                <a:spcPts val="1800"/>
              </a:spcBef>
              <a:spcAft>
                <a:spcPts val="0"/>
              </a:spcAft>
              <a:buClr>
                <a:schemeClr val="accent1"/>
              </a:buClr>
              <a:buSzPct val="25000"/>
              <a:buFont typeface="Noto Sans Symbols"/>
              <a:buNone/>
            </a:pPr>
            <a:r>
              <a:rPr lang="en-US" sz="3000" u="sng" dirty="0" err="1">
                <a:solidFill>
                  <a:srgbClr val="000000"/>
                </a:solidFill>
                <a:latin typeface="Meiryo" panose="020B0604030504040204" pitchFamily="34" charset="-128"/>
                <a:ea typeface="Meiryo" panose="020B0604030504040204" pitchFamily="34" charset="-128"/>
              </a:rPr>
              <a:t>指示</a:t>
            </a:r>
            <a:r>
              <a:rPr lang="en-US" sz="30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3000" dirty="0" err="1">
                <a:solidFill>
                  <a:srgbClr val="000000"/>
                </a:solidFill>
                <a:latin typeface="Meiryo" panose="020B0604030504040204" pitchFamily="34" charset="-128"/>
                <a:ea typeface="Meiryo" panose="020B0604030504040204" pitchFamily="34" charset="-128"/>
              </a:rPr>
              <a:t>閉じた質問には</a:t>
            </a:r>
            <a:r>
              <a:rPr lang="en-US" sz="3000" b="1" dirty="0" err="1">
                <a:solidFill>
                  <a:srgbClr val="000000"/>
                </a:solidFill>
                <a:latin typeface="Meiryo" panose="020B0604030504040204" pitchFamily="34" charset="-128"/>
                <a:ea typeface="Meiryo" panose="020B0604030504040204" pitchFamily="34" charset="-128"/>
              </a:rPr>
              <a:t>△</a:t>
            </a:r>
            <a:r>
              <a:rPr lang="en-US" sz="3000" dirty="0" err="1">
                <a:solidFill>
                  <a:srgbClr val="000000"/>
                </a:solidFill>
                <a:latin typeface="Meiryo" panose="020B0604030504040204" pitchFamily="34" charset="-128"/>
                <a:ea typeface="Meiryo" panose="020B0604030504040204" pitchFamily="34" charset="-128"/>
              </a:rPr>
              <a:t>を、開いた質問には</a:t>
            </a:r>
            <a:r>
              <a:rPr lang="en-US" sz="3000" b="1" dirty="0" err="1">
                <a:solidFill>
                  <a:srgbClr val="000000"/>
                </a:solidFill>
                <a:latin typeface="Meiryo" panose="020B0604030504040204" pitchFamily="34" charset="-128"/>
                <a:ea typeface="Meiryo" panose="020B0604030504040204" pitchFamily="34" charset="-128"/>
              </a:rPr>
              <a:t>◯</a:t>
            </a:r>
            <a:r>
              <a:rPr lang="en-US" sz="3000" dirty="0" err="1">
                <a:solidFill>
                  <a:srgbClr val="000000"/>
                </a:solidFill>
                <a:latin typeface="Meiryo" panose="020B0604030504040204" pitchFamily="34" charset="-128"/>
                <a:ea typeface="Meiryo" panose="020B0604030504040204" pitchFamily="34" charset="-128"/>
              </a:rPr>
              <a:t>をつけて分けなさい</a:t>
            </a:r>
            <a:r>
              <a:rPr lang="en-US" sz="3000" dirty="0">
                <a:solidFill>
                  <a:srgbClr val="000000"/>
                </a:solidFill>
                <a:latin typeface="Meiryo" panose="020B0604030504040204" pitchFamily="34" charset="-128"/>
                <a:ea typeface="Meiryo" panose="020B0604030504040204" pitchFamily="34" charset="-128"/>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dirty="0" err="1" smtClean="0">
                <a:latin typeface="Meiryo" panose="020B0604030504040204" pitchFamily="34" charset="-128"/>
                <a:ea typeface="Meiryo" panose="020B0604030504040204" pitchFamily="34" charset="-128"/>
              </a:rPr>
              <a:t>ディスカッション</a:t>
            </a:r>
            <a:endParaRPr lang="en-US" sz="4400" dirty="0">
              <a:latin typeface="Meiryo" panose="020B0604030504040204" pitchFamily="34" charset="-128"/>
              <a:ea typeface="Meiryo" panose="020B0604030504040204" pitchFamily="34" charset="-128"/>
            </a:endParaRPr>
          </a:p>
        </p:txBody>
      </p:sp>
      <p:grpSp>
        <p:nvGrpSpPr>
          <p:cNvPr id="788" name="Shape 788"/>
          <p:cNvGrpSpPr/>
          <p:nvPr/>
        </p:nvGrpSpPr>
        <p:grpSpPr>
          <a:xfrm>
            <a:off x="1216061" y="2235009"/>
            <a:ext cx="6676858" cy="3158442"/>
            <a:chOff x="0" y="0"/>
            <a:chExt cx="6676858" cy="3158442"/>
          </a:xfrm>
        </p:grpSpPr>
        <p:sp>
          <p:nvSpPr>
            <p:cNvPr id="789" name="Shape 789"/>
            <p:cNvSpPr/>
            <p:nvPr/>
          </p:nvSpPr>
          <p:spPr>
            <a:xfrm>
              <a:off x="0" y="0"/>
              <a:ext cx="6676858" cy="1018852"/>
            </a:xfrm>
            <a:prstGeom prst="rect">
              <a:avLst/>
            </a:prstGeom>
            <a:solidFill>
              <a:schemeClr val="accent1"/>
            </a:solidFill>
            <a:ln w="25400" cap="flat" cmpd="sng">
              <a:solidFill>
                <a:srgbClr val="47729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sp>
          <p:nvSpPr>
            <p:cNvPr id="790" name="Shape 790"/>
            <p:cNvSpPr txBox="1"/>
            <p:nvPr/>
          </p:nvSpPr>
          <p:spPr>
            <a:xfrm>
              <a:off x="0" y="0"/>
              <a:ext cx="6676858" cy="1018852"/>
            </a:xfrm>
            <a:prstGeom prst="rect">
              <a:avLst/>
            </a:prstGeom>
            <a:noFill/>
            <a:ln>
              <a:noFill/>
            </a:ln>
          </p:spPr>
          <p:txBody>
            <a:bodyPr lIns="156200" tIns="156200" rIns="156200" bIns="156200" anchor="ctr" anchorCtr="0">
              <a:noAutofit/>
            </a:bodyPr>
            <a:lstStyle/>
            <a:p>
              <a:pPr marL="0" marR="0" lvl="0" indent="0" algn="ctr" rtl="0">
                <a:lnSpc>
                  <a:spcPct val="90000"/>
                </a:lnSpc>
                <a:spcBef>
                  <a:spcPts val="0"/>
                </a:spcBef>
                <a:spcAft>
                  <a:spcPts val="0"/>
                </a:spcAft>
                <a:buSzPct val="25000"/>
                <a:buNone/>
              </a:pPr>
              <a:r>
                <a:rPr lang="en-US" sz="4100">
                  <a:solidFill>
                    <a:schemeClr val="lt1"/>
                  </a:solidFill>
                  <a:latin typeface="Meiryo" panose="020B0604030504040204" pitchFamily="34" charset="-128"/>
                  <a:ea typeface="Meiryo" panose="020B0604030504040204" pitchFamily="34" charset="-128"/>
                  <a:cs typeface="Rockwell"/>
                  <a:sym typeface="Rockwell"/>
                </a:rPr>
                <a:t>閉じた質問</a:t>
              </a:r>
            </a:p>
          </p:txBody>
        </p:sp>
        <p:sp>
          <p:nvSpPr>
            <p:cNvPr id="791" name="Shape 791"/>
            <p:cNvSpPr/>
            <p:nvPr/>
          </p:nvSpPr>
          <p:spPr>
            <a:xfrm>
              <a:off x="0" y="1018851"/>
              <a:ext cx="3338428" cy="2139590"/>
            </a:xfrm>
            <a:prstGeom prst="rect">
              <a:avLst/>
            </a:prstGeom>
            <a:solidFill>
              <a:schemeClr val="lt1"/>
            </a:solidFill>
            <a:ln w="25400" cap="flat" cmpd="sng">
              <a:solidFill>
                <a:schemeClr val="accen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sp>
          <p:nvSpPr>
            <p:cNvPr id="792" name="Shape 792"/>
            <p:cNvSpPr txBox="1"/>
            <p:nvPr/>
          </p:nvSpPr>
          <p:spPr>
            <a:xfrm>
              <a:off x="0" y="1018851"/>
              <a:ext cx="3338428" cy="2139590"/>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dk1"/>
                  </a:solidFill>
                  <a:latin typeface="Meiryo" panose="020B0604030504040204" pitchFamily="34" charset="-128"/>
                  <a:ea typeface="Meiryo" panose="020B0604030504040204" pitchFamily="34" charset="-128"/>
                  <a:cs typeface="Rockwell"/>
                  <a:sym typeface="Rockwell"/>
                </a:rPr>
                <a:t>　　	 長所</a:t>
              </a:r>
            </a:p>
          </p:txBody>
        </p:sp>
        <p:sp>
          <p:nvSpPr>
            <p:cNvPr id="793" name="Shape 793"/>
            <p:cNvSpPr/>
            <p:nvPr/>
          </p:nvSpPr>
          <p:spPr>
            <a:xfrm>
              <a:off x="3338428" y="1018851"/>
              <a:ext cx="3338428" cy="2139590"/>
            </a:xfrm>
            <a:prstGeom prst="rect">
              <a:avLst/>
            </a:prstGeom>
            <a:gradFill>
              <a:gsLst>
                <a:gs pos="0">
                  <a:srgbClr val="0052A8"/>
                </a:gs>
                <a:gs pos="100000">
                  <a:srgbClr val="6FA7FF"/>
                </a:gs>
              </a:gsLst>
              <a:lin ang="6000000" scaled="0"/>
            </a:gradFill>
            <a:ln w="12700" cap="flat" cmpd="sng">
              <a:solidFill>
                <a:srgbClr val="237CD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sp>
          <p:nvSpPr>
            <p:cNvPr id="794" name="Shape 794"/>
            <p:cNvSpPr txBox="1"/>
            <p:nvPr/>
          </p:nvSpPr>
          <p:spPr>
            <a:xfrm>
              <a:off x="3338428" y="1018851"/>
              <a:ext cx="3338428" cy="2139590"/>
            </a:xfrm>
            <a:prstGeom prst="rect">
              <a:avLst/>
            </a:prstGeom>
            <a:noFill/>
            <a:ln>
              <a:noFill/>
            </a:ln>
          </p:spPr>
          <p:txBody>
            <a:bodyPr lIns="133350" tIns="133350" rIns="133350" bIns="133350" anchor="ctr" anchorCtr="0">
              <a:noAutofit/>
            </a:bodyPr>
            <a:lstStyle/>
            <a:p>
              <a:pPr marL="0" marR="0" lvl="0" indent="0" algn="ctr" rtl="0">
                <a:lnSpc>
                  <a:spcPct val="90000"/>
                </a:lnSpc>
                <a:spcBef>
                  <a:spcPts val="0"/>
                </a:spcBef>
                <a:spcAft>
                  <a:spcPts val="0"/>
                </a:spcAft>
                <a:buSzPct val="25000"/>
                <a:buNone/>
              </a:pPr>
              <a:r>
                <a:rPr lang="en-US" sz="3500">
                  <a:solidFill>
                    <a:schemeClr val="dk1"/>
                  </a:solidFill>
                  <a:latin typeface="Meiryo" panose="020B0604030504040204" pitchFamily="34" charset="-128"/>
                  <a:ea typeface="Meiryo" panose="020B0604030504040204" pitchFamily="34" charset="-128"/>
                  <a:cs typeface="Rockwell"/>
                  <a:sym typeface="Rockwell"/>
                </a:rPr>
                <a:t>短所</a:t>
              </a:r>
            </a:p>
          </p:txBody>
        </p:sp>
        <p:sp>
          <p:nvSpPr>
            <p:cNvPr id="795" name="Shape 795"/>
            <p:cNvSpPr/>
            <p:nvPr/>
          </p:nvSpPr>
          <p:spPr>
            <a:xfrm>
              <a:off x="0" y="2697291"/>
              <a:ext cx="6676858" cy="237732"/>
            </a:xfrm>
            <a:prstGeom prst="rect">
              <a:avLst/>
            </a:prstGeom>
            <a:solidFill>
              <a:schemeClr val="accent1"/>
            </a:solidFill>
            <a:ln w="25400" cap="flat" cmpd="sng">
              <a:solidFill>
                <a:srgbClr val="47729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dirty="0" err="1">
                <a:latin typeface="Meiryo" panose="020B0604030504040204" pitchFamily="34" charset="-128"/>
                <a:ea typeface="Meiryo" panose="020B0604030504040204" pitchFamily="34" charset="-128"/>
              </a:rPr>
              <a:t>ディスカッション</a:t>
            </a:r>
            <a:endParaRPr lang="en-US" sz="4400" dirty="0">
              <a:latin typeface="Meiryo" panose="020B0604030504040204" pitchFamily="34" charset="-128"/>
              <a:ea typeface="Meiryo" panose="020B0604030504040204" pitchFamily="34" charset="-128"/>
            </a:endParaRPr>
          </a:p>
        </p:txBody>
      </p:sp>
      <p:grpSp>
        <p:nvGrpSpPr>
          <p:cNvPr id="801" name="Shape 801"/>
          <p:cNvGrpSpPr/>
          <p:nvPr/>
        </p:nvGrpSpPr>
        <p:grpSpPr>
          <a:xfrm>
            <a:off x="1215266" y="2242535"/>
            <a:ext cx="6676858" cy="3158442"/>
            <a:chOff x="0" y="0"/>
            <a:chExt cx="6676858" cy="3158442"/>
          </a:xfrm>
        </p:grpSpPr>
        <p:sp>
          <p:nvSpPr>
            <p:cNvPr id="802" name="Shape 802"/>
            <p:cNvSpPr/>
            <p:nvPr/>
          </p:nvSpPr>
          <p:spPr>
            <a:xfrm>
              <a:off x="0" y="0"/>
              <a:ext cx="6676858" cy="1018852"/>
            </a:xfrm>
            <a:prstGeom prst="rect">
              <a:avLst/>
            </a:prstGeom>
            <a:solidFill>
              <a:schemeClr val="accent1"/>
            </a:solidFill>
            <a:ln w="25400" cap="flat" cmpd="sng">
              <a:solidFill>
                <a:srgbClr val="47729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sp>
          <p:nvSpPr>
            <p:cNvPr id="803" name="Shape 803"/>
            <p:cNvSpPr txBox="1"/>
            <p:nvPr/>
          </p:nvSpPr>
          <p:spPr>
            <a:xfrm>
              <a:off x="0" y="0"/>
              <a:ext cx="6676858" cy="1018852"/>
            </a:xfrm>
            <a:prstGeom prst="rect">
              <a:avLst/>
            </a:prstGeom>
            <a:noFill/>
            <a:ln>
              <a:noFill/>
            </a:ln>
          </p:spPr>
          <p:txBody>
            <a:bodyPr lIns="156200" tIns="156200" rIns="156200" bIns="156200" anchor="ctr" anchorCtr="0">
              <a:noAutofit/>
            </a:bodyPr>
            <a:lstStyle/>
            <a:p>
              <a:pPr marL="0" marR="0" lvl="0" indent="0" algn="ctr" rtl="0">
                <a:lnSpc>
                  <a:spcPct val="90000"/>
                </a:lnSpc>
                <a:spcBef>
                  <a:spcPts val="0"/>
                </a:spcBef>
                <a:spcAft>
                  <a:spcPts val="0"/>
                </a:spcAft>
                <a:buSzPct val="25000"/>
                <a:buNone/>
              </a:pPr>
              <a:r>
                <a:rPr lang="en-US" sz="4100">
                  <a:solidFill>
                    <a:schemeClr val="lt1"/>
                  </a:solidFill>
                  <a:latin typeface="Meiryo" panose="020B0604030504040204" pitchFamily="34" charset="-128"/>
                  <a:ea typeface="Meiryo" panose="020B0604030504040204" pitchFamily="34" charset="-128"/>
                  <a:cs typeface="Rockwell"/>
                  <a:sym typeface="Rockwell"/>
                </a:rPr>
                <a:t>開いた質問</a:t>
              </a:r>
            </a:p>
          </p:txBody>
        </p:sp>
        <p:sp>
          <p:nvSpPr>
            <p:cNvPr id="804" name="Shape 804"/>
            <p:cNvSpPr/>
            <p:nvPr/>
          </p:nvSpPr>
          <p:spPr>
            <a:xfrm>
              <a:off x="0" y="1018851"/>
              <a:ext cx="3338428" cy="2139590"/>
            </a:xfrm>
            <a:prstGeom prst="rect">
              <a:avLst/>
            </a:prstGeom>
            <a:solidFill>
              <a:schemeClr val="lt1"/>
            </a:solidFill>
            <a:ln w="25400" cap="flat" cmpd="sng">
              <a:solidFill>
                <a:schemeClr val="accen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sp>
          <p:nvSpPr>
            <p:cNvPr id="805" name="Shape 805"/>
            <p:cNvSpPr txBox="1"/>
            <p:nvPr/>
          </p:nvSpPr>
          <p:spPr>
            <a:xfrm>
              <a:off x="0" y="1018851"/>
              <a:ext cx="3338428" cy="2139590"/>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dk1"/>
                  </a:solidFill>
                  <a:latin typeface="Meiryo" panose="020B0604030504040204" pitchFamily="34" charset="-128"/>
                  <a:ea typeface="Meiryo" panose="020B0604030504040204" pitchFamily="34" charset="-128"/>
                  <a:cs typeface="Rockwell"/>
                  <a:sym typeface="Rockwell"/>
                </a:rPr>
                <a:t>　　 長所</a:t>
              </a:r>
            </a:p>
          </p:txBody>
        </p:sp>
        <p:sp>
          <p:nvSpPr>
            <p:cNvPr id="806" name="Shape 806"/>
            <p:cNvSpPr/>
            <p:nvPr/>
          </p:nvSpPr>
          <p:spPr>
            <a:xfrm>
              <a:off x="3338428" y="1018851"/>
              <a:ext cx="3338428" cy="2139590"/>
            </a:xfrm>
            <a:prstGeom prst="rect">
              <a:avLst/>
            </a:prstGeom>
            <a:gradFill>
              <a:gsLst>
                <a:gs pos="0">
                  <a:srgbClr val="0052A8"/>
                </a:gs>
                <a:gs pos="100000">
                  <a:srgbClr val="6FA7FF"/>
                </a:gs>
              </a:gsLst>
              <a:lin ang="6000000" scaled="0"/>
            </a:gradFill>
            <a:ln w="12700" cap="flat" cmpd="sng">
              <a:solidFill>
                <a:srgbClr val="237CD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sp>
          <p:nvSpPr>
            <p:cNvPr id="807" name="Shape 807"/>
            <p:cNvSpPr txBox="1"/>
            <p:nvPr/>
          </p:nvSpPr>
          <p:spPr>
            <a:xfrm>
              <a:off x="3338428" y="1018851"/>
              <a:ext cx="3338428" cy="2139590"/>
            </a:xfrm>
            <a:prstGeom prst="rect">
              <a:avLst/>
            </a:prstGeom>
            <a:noFill/>
            <a:ln>
              <a:noFill/>
            </a:ln>
          </p:spPr>
          <p:txBody>
            <a:bodyPr lIns="133350" tIns="133350" rIns="133350" bIns="133350" anchor="ctr" anchorCtr="0">
              <a:noAutofit/>
            </a:bodyPr>
            <a:lstStyle/>
            <a:p>
              <a:pPr marL="0" marR="0" lvl="0" indent="0" algn="ctr" rtl="0">
                <a:lnSpc>
                  <a:spcPct val="90000"/>
                </a:lnSpc>
                <a:spcBef>
                  <a:spcPts val="0"/>
                </a:spcBef>
                <a:spcAft>
                  <a:spcPts val="0"/>
                </a:spcAft>
                <a:buSzPct val="25000"/>
                <a:buNone/>
              </a:pPr>
              <a:r>
                <a:rPr lang="en-US" sz="3500">
                  <a:solidFill>
                    <a:schemeClr val="dk1"/>
                  </a:solidFill>
                  <a:latin typeface="Meiryo" panose="020B0604030504040204" pitchFamily="34" charset="-128"/>
                  <a:ea typeface="Meiryo" panose="020B0604030504040204" pitchFamily="34" charset="-128"/>
                  <a:cs typeface="Rockwell"/>
                  <a:sym typeface="Rockwell"/>
                </a:rPr>
                <a:t>短所</a:t>
              </a:r>
              <a:r>
                <a:rPr lang="en-US" sz="3500" b="0" i="0" u="none" strike="noStrike" cap="none">
                  <a:solidFill>
                    <a:schemeClr val="dk1"/>
                  </a:solidFill>
                  <a:latin typeface="Meiryo" panose="020B0604030504040204" pitchFamily="34" charset="-128"/>
                  <a:ea typeface="Meiryo" panose="020B0604030504040204" pitchFamily="34" charset="-128"/>
                  <a:cs typeface="Rockwell"/>
                  <a:sym typeface="Rockwell"/>
                </a:rPr>
                <a:t> </a:t>
              </a:r>
            </a:p>
          </p:txBody>
        </p:sp>
        <p:sp>
          <p:nvSpPr>
            <p:cNvPr id="808" name="Shape 808"/>
            <p:cNvSpPr/>
            <p:nvPr/>
          </p:nvSpPr>
          <p:spPr>
            <a:xfrm>
              <a:off x="0" y="2697291"/>
              <a:ext cx="6676858" cy="237732"/>
            </a:xfrm>
            <a:prstGeom prst="rect">
              <a:avLst/>
            </a:prstGeom>
            <a:solidFill>
              <a:schemeClr val="accent1"/>
            </a:solidFill>
            <a:ln w="25400" cap="flat" cmpd="sng">
              <a:solidFill>
                <a:srgbClr val="47729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Meiryo" panose="020B0604030504040204" pitchFamily="34" charset="-128"/>
                <a:ea typeface="Meiryo" panose="020B0604030504040204" pitchFamily="34" charset="-128"/>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Shape 814"/>
          <p:cNvSpPr txBox="1"/>
          <p:nvPr/>
        </p:nvSpPr>
        <p:spPr>
          <a:xfrm>
            <a:off x="862012" y="2281238"/>
            <a:ext cx="6400799" cy="17526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Font typeface="Arial"/>
              <a:buNone/>
            </a:pPr>
            <a:endParaRPr sz="3200" b="1" i="0" u="none" strike="noStrike" cap="none">
              <a:solidFill>
                <a:srgbClr val="000000"/>
              </a:solidFill>
              <a:latin typeface="Arial"/>
              <a:ea typeface="Arial"/>
              <a:cs typeface="Arial"/>
              <a:sym typeface="Arial"/>
            </a:endParaRPr>
          </a:p>
        </p:txBody>
      </p:sp>
      <p:sp>
        <p:nvSpPr>
          <p:cNvPr id="815" name="Shape 815"/>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a:latin typeface="Meiryo" panose="020B0604030504040204" pitchFamily="34" charset="-128"/>
                <a:ea typeface="Meiryo" panose="020B0604030504040204" pitchFamily="34" charset="-128"/>
              </a:rPr>
              <a:t>質問を改善する</a:t>
            </a:r>
            <a:endParaRPr lang="en-US" sz="4000" dirty="0">
              <a:latin typeface="Meiryo" panose="020B0604030504040204" pitchFamily="34" charset="-128"/>
              <a:ea typeface="Meiryo" panose="020B0604030504040204" pitchFamily="34" charset="-128"/>
            </a:endParaRPr>
          </a:p>
        </p:txBody>
      </p:sp>
      <p:sp>
        <p:nvSpPr>
          <p:cNvPr id="816" name="Shape 816"/>
          <p:cNvSpPr txBox="1">
            <a:spLocks noGrp="1"/>
          </p:cNvSpPr>
          <p:nvPr>
            <p:ph type="body" idx="1"/>
          </p:nvPr>
        </p:nvSpPr>
        <p:spPr>
          <a:xfrm>
            <a:off x="457200" y="1905000"/>
            <a:ext cx="8229600" cy="413384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2800" b="1" dirty="0" err="1">
                <a:solidFill>
                  <a:schemeClr val="dk1"/>
                </a:solidFill>
                <a:latin typeface="Meiryo" panose="020B0604030504040204" pitchFamily="34" charset="-128"/>
                <a:ea typeface="Meiryo" panose="020B0604030504040204" pitchFamily="34" charset="-128"/>
                <a:cs typeface="Gill Sans"/>
                <a:sym typeface="Gill Sans"/>
              </a:rPr>
              <a:t>閉じた質問</a:t>
            </a:r>
            <a:r>
              <a:rPr lang="en-US" sz="2800" dirty="0" err="1">
                <a:solidFill>
                  <a:schemeClr val="dk1"/>
                </a:solidFill>
                <a:latin typeface="Meiryo" panose="020B0604030504040204" pitchFamily="34" charset="-128"/>
                <a:ea typeface="Meiryo" panose="020B0604030504040204" pitchFamily="34" charset="-128"/>
                <a:cs typeface="Gill Sans"/>
                <a:sym typeface="Gill Sans"/>
              </a:rPr>
              <a:t>を一つ選んで、</a:t>
            </a:r>
            <a:r>
              <a:rPr lang="en-US" sz="2800" b="1" dirty="0" err="1">
                <a:solidFill>
                  <a:schemeClr val="dk1"/>
                </a:solidFill>
                <a:latin typeface="Meiryo" panose="020B0604030504040204" pitchFamily="34" charset="-128"/>
                <a:ea typeface="Meiryo" panose="020B0604030504040204" pitchFamily="34" charset="-128"/>
                <a:cs typeface="Gill Sans"/>
                <a:sym typeface="Gill Sans"/>
              </a:rPr>
              <a:t>開いた質問</a:t>
            </a:r>
            <a:r>
              <a:rPr lang="en-US" sz="2800" dirty="0" err="1">
                <a:solidFill>
                  <a:schemeClr val="dk1"/>
                </a:solidFill>
                <a:latin typeface="Meiryo" panose="020B0604030504040204" pitchFamily="34" charset="-128"/>
                <a:ea typeface="Meiryo" panose="020B0604030504040204" pitchFamily="34" charset="-128"/>
                <a:cs typeface="Gill Sans"/>
                <a:sym typeface="Gill Sans"/>
              </a:rPr>
              <a:t>に変えましょう</a:t>
            </a:r>
            <a:r>
              <a:rPr lang="en-US" sz="2800" b="1" i="0" u="none" strike="noStrike" cap="none" dirty="0">
                <a:solidFill>
                  <a:srgbClr val="9D90A0"/>
                </a:solidFill>
                <a:latin typeface="Meiryo" panose="020B0604030504040204" pitchFamily="34" charset="-128"/>
                <a:ea typeface="Meiryo" panose="020B0604030504040204" pitchFamily="34" charset="-128"/>
                <a:cs typeface="Gill Sans"/>
                <a:sym typeface="Gill Sans"/>
              </a:rPr>
              <a:t> </a:t>
            </a:r>
          </a:p>
          <a:p>
            <a:pPr marL="228600" marR="0" lvl="0" indent="-228600" algn="l" rtl="0">
              <a:spcBef>
                <a:spcPts val="2000"/>
              </a:spcBef>
              <a:spcAft>
                <a:spcPts val="0"/>
              </a:spcAft>
              <a:buClr>
                <a:schemeClr val="accent1"/>
              </a:buClr>
              <a:buSzPct val="25000"/>
              <a:buFont typeface="Noto Sans Symbols"/>
              <a:buNone/>
            </a:pPr>
            <a:endParaRPr sz="2000" b="0" i="0" u="none" strike="noStrike" cap="none" dirty="0">
              <a:solidFill>
                <a:srgbClr val="000000"/>
              </a:solidFill>
              <a:latin typeface="Meiryo" panose="020B0604030504040204" pitchFamily="34" charset="-128"/>
              <a:ea typeface="Meiryo" panose="020B0604030504040204" pitchFamily="34" charset="-128"/>
              <a:cs typeface="Gill Sans"/>
              <a:sym typeface="Gill Sans"/>
            </a:endParaRPr>
          </a:p>
          <a:p>
            <a:pPr marL="228600" marR="0" lvl="0" indent="-228600" algn="l" rtl="0">
              <a:spcBef>
                <a:spcPts val="2000"/>
              </a:spcBef>
              <a:spcAft>
                <a:spcPts val="0"/>
              </a:spcAft>
              <a:buClr>
                <a:schemeClr val="accent1"/>
              </a:buClr>
              <a:buSzPct val="25000"/>
              <a:buFont typeface="Noto Sans Symbols"/>
              <a:buNone/>
            </a:pPr>
            <a:endParaRPr sz="2000" b="0" i="0" u="none" strike="noStrike" cap="none" dirty="0">
              <a:solidFill>
                <a:srgbClr val="000000"/>
              </a:solidFill>
              <a:latin typeface="Meiryo" panose="020B0604030504040204" pitchFamily="34" charset="-128"/>
              <a:ea typeface="Meiryo" panose="020B0604030504040204" pitchFamily="34" charset="-128"/>
              <a:cs typeface="Gill Sans"/>
              <a:sym typeface="Gill Sans"/>
            </a:endParaRPr>
          </a:p>
          <a:p>
            <a:pPr lvl="0" indent="0" rtl="0">
              <a:spcBef>
                <a:spcPts val="0"/>
              </a:spcBef>
              <a:buClr>
                <a:schemeClr val="accent1"/>
              </a:buClr>
              <a:buSzPct val="75000"/>
              <a:buFont typeface="Noto Sans Symbols"/>
              <a:buChar char="■"/>
            </a:pPr>
            <a:r>
              <a:rPr lang="en-US" sz="2800" b="1" dirty="0" err="1">
                <a:solidFill>
                  <a:schemeClr val="dk1"/>
                </a:solidFill>
                <a:latin typeface="Meiryo" panose="020B0604030504040204" pitchFamily="34" charset="-128"/>
                <a:ea typeface="Meiryo" panose="020B0604030504040204" pitchFamily="34" charset="-128"/>
                <a:cs typeface="Gill Sans"/>
                <a:sym typeface="Gill Sans"/>
              </a:rPr>
              <a:t>開いた質問</a:t>
            </a:r>
            <a:r>
              <a:rPr lang="en-US" sz="2800" dirty="0" err="1">
                <a:solidFill>
                  <a:schemeClr val="dk1"/>
                </a:solidFill>
                <a:latin typeface="Meiryo" panose="020B0604030504040204" pitchFamily="34" charset="-128"/>
                <a:ea typeface="Meiryo" panose="020B0604030504040204" pitchFamily="34" charset="-128"/>
                <a:cs typeface="Gill Sans"/>
                <a:sym typeface="Gill Sans"/>
              </a:rPr>
              <a:t>を一つ選んで、</a:t>
            </a:r>
            <a:r>
              <a:rPr lang="en-US" sz="2800" b="1" dirty="0" err="1">
                <a:solidFill>
                  <a:schemeClr val="dk1"/>
                </a:solidFill>
                <a:latin typeface="Meiryo" panose="020B0604030504040204" pitchFamily="34" charset="-128"/>
                <a:ea typeface="Meiryo" panose="020B0604030504040204" pitchFamily="34" charset="-128"/>
                <a:cs typeface="Gill Sans"/>
                <a:sym typeface="Gill Sans"/>
              </a:rPr>
              <a:t>閉じた質問</a:t>
            </a:r>
            <a:r>
              <a:rPr lang="en-US" sz="2800" dirty="0" err="1">
                <a:solidFill>
                  <a:schemeClr val="dk1"/>
                </a:solidFill>
                <a:latin typeface="Meiryo" panose="020B0604030504040204" pitchFamily="34" charset="-128"/>
                <a:ea typeface="Meiryo" panose="020B0604030504040204" pitchFamily="34" charset="-128"/>
                <a:cs typeface="Gill Sans"/>
                <a:sym typeface="Gill Sans"/>
              </a:rPr>
              <a:t>に変えましょう</a:t>
            </a:r>
            <a:r>
              <a:rPr lang="en-US" sz="2800" b="1" dirty="0">
                <a:solidFill>
                  <a:schemeClr val="accent6"/>
                </a:solidFill>
                <a:latin typeface="Meiryo" panose="020B0604030504040204" pitchFamily="34" charset="-128"/>
                <a:ea typeface="Meiryo" panose="020B0604030504040204" pitchFamily="34" charset="-128"/>
                <a:cs typeface="Gill Sans"/>
                <a:sym typeface="Gill Sans"/>
              </a:rPr>
              <a:t> </a:t>
            </a:r>
          </a:p>
          <a:p>
            <a:pPr marL="0" marR="0" lvl="0" indent="0" algn="l" rtl="0">
              <a:spcBef>
                <a:spcPts val="2000"/>
              </a:spcBef>
              <a:spcAft>
                <a:spcPts val="0"/>
              </a:spcAft>
              <a:buNone/>
            </a:pPr>
            <a:endParaRPr sz="2800" dirty="0">
              <a:solidFill>
                <a:srgbClr val="000000"/>
              </a:solidFill>
              <a:latin typeface="Meiryo" panose="020B0604030504040204" pitchFamily="34" charset="-128"/>
              <a:ea typeface="Meiryo" panose="020B0604030504040204" pitchFamily="34" charset="-128"/>
              <a:cs typeface="Gill Sans"/>
              <a:sym typeface="Gill Sans"/>
            </a:endParaRPr>
          </a:p>
          <a:p>
            <a:pPr marL="228600" marR="0" lvl="0" indent="-228600" algn="l" rtl="0">
              <a:spcBef>
                <a:spcPts val="2000"/>
              </a:spcBef>
              <a:spcAft>
                <a:spcPts val="0"/>
              </a:spcAft>
              <a:buClr>
                <a:schemeClr val="accent1"/>
              </a:buClr>
              <a:buSzPct val="75000"/>
              <a:buFont typeface="Noto Sans Symbols"/>
              <a:buNone/>
            </a:pPr>
            <a:endParaRPr sz="2000" b="0" i="0" u="none" strike="noStrike" cap="none" dirty="0">
              <a:solidFill>
                <a:srgbClr val="000000"/>
              </a:solidFill>
              <a:latin typeface="Meiryo" panose="020B0604030504040204" pitchFamily="34" charset="-128"/>
              <a:ea typeface="Meiryo" panose="020B0604030504040204" pitchFamily="34" charset="-128"/>
              <a:cs typeface="Gill Sans"/>
              <a:sym typeface="Gill Sans"/>
            </a:endParaRPr>
          </a:p>
          <a:p>
            <a:pPr marL="228600" marR="0" lvl="0" indent="-228600" algn="l" rtl="0">
              <a:spcBef>
                <a:spcPts val="2000"/>
              </a:spcBef>
              <a:spcAft>
                <a:spcPts val="0"/>
              </a:spcAft>
              <a:buClr>
                <a:schemeClr val="accent1"/>
              </a:buClr>
              <a:buSzPct val="75000"/>
              <a:buFont typeface="Noto Sans Symbols"/>
              <a:buNone/>
            </a:pPr>
            <a:endParaRPr sz="2000" b="0" i="0" u="none" strike="noStrike" cap="none" dirty="0">
              <a:solidFill>
                <a:srgbClr val="595959"/>
              </a:solidFill>
              <a:latin typeface="Meiryo" panose="020B0604030504040204" pitchFamily="34" charset="-128"/>
              <a:ea typeface="Meiryo" panose="020B0604030504040204" pitchFamily="34" charset="-128"/>
              <a:sym typeface="Rockwell"/>
            </a:endParaRPr>
          </a:p>
        </p:txBody>
      </p:sp>
      <p:sp>
        <p:nvSpPr>
          <p:cNvPr id="817" name="Shape 817"/>
          <p:cNvSpPr txBox="1"/>
          <p:nvPr/>
        </p:nvSpPr>
        <p:spPr>
          <a:xfrm>
            <a:off x="1095375" y="3018632"/>
            <a:ext cx="2481262" cy="646112"/>
          </a:xfrm>
          <a:prstGeom prst="rect">
            <a:avLst/>
          </a:prstGeom>
          <a:solidFill>
            <a:schemeClr val="accent6"/>
          </a:solidFill>
          <a:ln w="25400" cap="flat" cmpd="sng">
            <a:solidFill>
              <a:srgbClr val="726974"/>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600"/>
              </a:spcBef>
              <a:spcAft>
                <a:spcPts val="0"/>
              </a:spcAft>
              <a:buClr>
                <a:srgbClr val="FFFFFF"/>
              </a:buClr>
              <a:buSzPct val="25000"/>
              <a:buFont typeface="Rockwell"/>
              <a:buNone/>
            </a:pPr>
            <a:r>
              <a:rPr lang="en-US" sz="3600" dirty="0" err="1">
                <a:solidFill>
                  <a:srgbClr val="FFFFFF"/>
                </a:solidFill>
                <a:latin typeface="Meiryo" panose="020B0604030504040204" pitchFamily="34" charset="-128"/>
                <a:ea typeface="Meiryo" panose="020B0604030504040204" pitchFamily="34" charset="-128"/>
                <a:cs typeface="Rockwell"/>
                <a:sym typeface="Rockwell"/>
              </a:rPr>
              <a:t>閉じた質問</a:t>
            </a:r>
            <a:endParaRPr lang="en-US" sz="3600" dirty="0">
              <a:solidFill>
                <a:srgbClr val="FFFFFF"/>
              </a:solidFill>
              <a:latin typeface="Meiryo" panose="020B0604030504040204" pitchFamily="34" charset="-128"/>
              <a:ea typeface="Meiryo" panose="020B0604030504040204" pitchFamily="34" charset="-128"/>
              <a:cs typeface="Rockwell"/>
              <a:sym typeface="Rockwell"/>
            </a:endParaRPr>
          </a:p>
        </p:txBody>
      </p:sp>
      <p:cxnSp>
        <p:nvCxnSpPr>
          <p:cNvPr id="818" name="Shape 818"/>
          <p:cNvCxnSpPr/>
          <p:nvPr/>
        </p:nvCxnSpPr>
        <p:spPr>
          <a:xfrm rot="10800000" flipH="1">
            <a:off x="3810000" y="3341688"/>
            <a:ext cx="1939925" cy="17461"/>
          </a:xfrm>
          <a:prstGeom prst="straightConnector1">
            <a:avLst/>
          </a:prstGeom>
          <a:noFill/>
          <a:ln w="57150" cap="flat" cmpd="sng">
            <a:solidFill>
              <a:schemeClr val="accent1"/>
            </a:solidFill>
            <a:prstDash val="solid"/>
            <a:round/>
            <a:headEnd type="none" w="med" len="med"/>
            <a:tailEnd type="stealth" w="lg" len="lg"/>
          </a:ln>
        </p:spPr>
      </p:cxnSp>
      <p:sp>
        <p:nvSpPr>
          <p:cNvPr id="819" name="Shape 819"/>
          <p:cNvSpPr txBox="1"/>
          <p:nvPr/>
        </p:nvSpPr>
        <p:spPr>
          <a:xfrm>
            <a:off x="5880675" y="3061450"/>
            <a:ext cx="2579162" cy="646200"/>
          </a:xfrm>
          <a:prstGeom prst="rect">
            <a:avLst/>
          </a:prstGeom>
          <a:solidFill>
            <a:schemeClr val="accent1"/>
          </a:solidFill>
          <a:ln w="25400" cap="flat" cmpd="sng">
            <a:solidFill>
              <a:srgbClr val="477298"/>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ckwell"/>
              <a:buNone/>
            </a:pPr>
            <a:r>
              <a:rPr lang="en-US" sz="3600" dirty="0" err="1">
                <a:solidFill>
                  <a:srgbClr val="FFFFFF"/>
                </a:solidFill>
                <a:latin typeface="Meiryo" panose="020B0604030504040204" pitchFamily="34" charset="-128"/>
                <a:ea typeface="Meiryo" panose="020B0604030504040204" pitchFamily="34" charset="-128"/>
                <a:cs typeface="Rockwell"/>
                <a:sym typeface="Rockwell"/>
              </a:rPr>
              <a:t>開いた質問</a:t>
            </a:r>
            <a:endParaRPr lang="en-US" sz="3600" dirty="0">
              <a:solidFill>
                <a:srgbClr val="FFFFFF"/>
              </a:solidFill>
              <a:latin typeface="Meiryo" panose="020B0604030504040204" pitchFamily="34" charset="-128"/>
              <a:ea typeface="Meiryo" panose="020B0604030504040204" pitchFamily="34" charset="-128"/>
              <a:cs typeface="Rockwell"/>
              <a:sym typeface="Rockwell"/>
            </a:endParaRPr>
          </a:p>
        </p:txBody>
      </p:sp>
      <p:sp>
        <p:nvSpPr>
          <p:cNvPr id="820" name="Shape 820"/>
          <p:cNvSpPr txBox="1"/>
          <p:nvPr/>
        </p:nvSpPr>
        <p:spPr>
          <a:xfrm>
            <a:off x="5978537" y="5168900"/>
            <a:ext cx="2481300" cy="646200"/>
          </a:xfrm>
          <a:prstGeom prst="rect">
            <a:avLst/>
          </a:prstGeom>
          <a:solidFill>
            <a:schemeClr val="accent6"/>
          </a:solidFill>
          <a:ln w="25400" cap="flat" cmpd="sng">
            <a:solidFill>
              <a:srgbClr val="726974"/>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ckwell"/>
              <a:buNone/>
            </a:pPr>
            <a:r>
              <a:rPr lang="en-US" sz="3600" dirty="0" err="1">
                <a:solidFill>
                  <a:srgbClr val="FFFFFF"/>
                </a:solidFill>
                <a:latin typeface="Meiryo" panose="020B0604030504040204" pitchFamily="34" charset="-128"/>
                <a:ea typeface="Meiryo" panose="020B0604030504040204" pitchFamily="34" charset="-128"/>
                <a:cs typeface="Rockwell"/>
                <a:sym typeface="Rockwell"/>
              </a:rPr>
              <a:t>閉じた質問</a:t>
            </a:r>
            <a:endParaRPr lang="en-US" sz="3600" dirty="0">
              <a:solidFill>
                <a:srgbClr val="FFFFFF"/>
              </a:solidFill>
              <a:latin typeface="Meiryo" panose="020B0604030504040204" pitchFamily="34" charset="-128"/>
              <a:ea typeface="Meiryo" panose="020B0604030504040204" pitchFamily="34" charset="-128"/>
              <a:cs typeface="Rockwell"/>
              <a:sym typeface="Rockwell"/>
            </a:endParaRPr>
          </a:p>
        </p:txBody>
      </p:sp>
      <p:cxnSp>
        <p:nvCxnSpPr>
          <p:cNvPr id="821" name="Shape 821"/>
          <p:cNvCxnSpPr/>
          <p:nvPr/>
        </p:nvCxnSpPr>
        <p:spPr>
          <a:xfrm rot="10800000" flipH="1">
            <a:off x="3809162" y="5605362"/>
            <a:ext cx="1941600" cy="17400"/>
          </a:xfrm>
          <a:prstGeom prst="straightConnector1">
            <a:avLst/>
          </a:prstGeom>
          <a:noFill/>
          <a:ln w="57150" cap="flat" cmpd="sng">
            <a:solidFill>
              <a:schemeClr val="accent1"/>
            </a:solidFill>
            <a:prstDash val="solid"/>
            <a:round/>
            <a:headEnd type="none" w="med" len="med"/>
            <a:tailEnd type="stealth" w="lg" len="lg"/>
          </a:ln>
        </p:spPr>
      </p:cxnSp>
      <p:sp>
        <p:nvSpPr>
          <p:cNvPr id="822" name="Shape 822"/>
          <p:cNvSpPr txBox="1"/>
          <p:nvPr/>
        </p:nvSpPr>
        <p:spPr>
          <a:xfrm>
            <a:off x="1095374" y="5168900"/>
            <a:ext cx="2486025" cy="646200"/>
          </a:xfrm>
          <a:prstGeom prst="rect">
            <a:avLst/>
          </a:prstGeom>
          <a:solidFill>
            <a:schemeClr val="accent1"/>
          </a:solidFill>
          <a:ln w="25400" cap="flat" cmpd="sng">
            <a:solidFill>
              <a:srgbClr val="477298"/>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Rockwell"/>
              <a:buNone/>
            </a:pPr>
            <a:r>
              <a:rPr lang="en-US" sz="3600" dirty="0" err="1">
                <a:solidFill>
                  <a:srgbClr val="FFFFFF"/>
                </a:solidFill>
                <a:latin typeface="Meiryo" panose="020B0604030504040204" pitchFamily="34" charset="-128"/>
                <a:ea typeface="Meiryo" panose="020B0604030504040204" pitchFamily="34" charset="-128"/>
                <a:cs typeface="Rockwell"/>
                <a:sym typeface="Rockwell"/>
              </a:rPr>
              <a:t>開いた質問</a:t>
            </a:r>
            <a:endParaRPr lang="en-US" sz="3600" dirty="0">
              <a:solidFill>
                <a:srgbClr val="FFFFFF"/>
              </a:solidFill>
              <a:latin typeface="Meiryo" panose="020B0604030504040204" pitchFamily="34" charset="-128"/>
              <a:ea typeface="Meiryo" panose="020B0604030504040204" pitchFamily="34" charset="-128"/>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6">
                                            <p:txEl>
                                              <p:pRg st="0" end="0"/>
                                            </p:txEl>
                                          </p:spTgt>
                                        </p:tgtEl>
                                        <p:attrNameLst>
                                          <p:attrName>style.visibility</p:attrName>
                                        </p:attrNameLst>
                                      </p:cBhvr>
                                      <p:to>
                                        <p:strVal val="visible"/>
                                      </p:to>
                                    </p:set>
                                    <p:animEffect transition="in" filter="fade">
                                      <p:cBhvr>
                                        <p:cTn id="7" dur="500"/>
                                        <p:tgtEl>
                                          <p:spTgt spid="8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6">
                                            <p:txEl>
                                              <p:pRg st="1" end="1"/>
                                            </p:txEl>
                                          </p:spTgt>
                                        </p:tgtEl>
                                        <p:attrNameLst>
                                          <p:attrName>style.visibility</p:attrName>
                                        </p:attrNameLst>
                                      </p:cBhvr>
                                      <p:to>
                                        <p:strVal val="visible"/>
                                      </p:to>
                                    </p:set>
                                    <p:animEffect transition="in" filter="fade">
                                      <p:cBhvr>
                                        <p:cTn id="12" dur="500"/>
                                        <p:tgtEl>
                                          <p:spTgt spid="8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6">
                                            <p:txEl>
                                              <p:pRg st="2" end="2"/>
                                            </p:txEl>
                                          </p:spTgt>
                                        </p:tgtEl>
                                        <p:attrNameLst>
                                          <p:attrName>style.visibility</p:attrName>
                                        </p:attrNameLst>
                                      </p:cBhvr>
                                      <p:to>
                                        <p:strVal val="visible"/>
                                      </p:to>
                                    </p:set>
                                    <p:animEffect transition="in" filter="fade">
                                      <p:cBhvr>
                                        <p:cTn id="17" dur="500"/>
                                        <p:tgtEl>
                                          <p:spTgt spid="8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6">
                                            <p:txEl>
                                              <p:pRg st="3" end="3"/>
                                            </p:txEl>
                                          </p:spTgt>
                                        </p:tgtEl>
                                        <p:attrNameLst>
                                          <p:attrName>style.visibility</p:attrName>
                                        </p:attrNameLst>
                                      </p:cBhvr>
                                      <p:to>
                                        <p:strVal val="visible"/>
                                      </p:to>
                                    </p:set>
                                    <p:animEffect transition="in" filter="fade">
                                      <p:cBhvr>
                                        <p:cTn id="22" dur="500"/>
                                        <p:tgtEl>
                                          <p:spTgt spid="8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6">
                                            <p:txEl>
                                              <p:pRg st="4" end="4"/>
                                            </p:txEl>
                                          </p:spTgt>
                                        </p:tgtEl>
                                        <p:attrNameLst>
                                          <p:attrName>style.visibility</p:attrName>
                                        </p:attrNameLst>
                                      </p:cBhvr>
                                      <p:to>
                                        <p:strVal val="visible"/>
                                      </p:to>
                                    </p:set>
                                    <p:animEffect transition="in" filter="fade">
                                      <p:cBhvr>
                                        <p:cTn id="27" dur="500"/>
                                        <p:tgtEl>
                                          <p:spTgt spid="8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6">
                                            <p:txEl>
                                              <p:pRg st="5" end="5"/>
                                            </p:txEl>
                                          </p:spTgt>
                                        </p:tgtEl>
                                        <p:attrNameLst>
                                          <p:attrName>style.visibility</p:attrName>
                                        </p:attrNameLst>
                                      </p:cBhvr>
                                      <p:to>
                                        <p:strVal val="visible"/>
                                      </p:to>
                                    </p:set>
                                    <p:animEffect transition="in" filter="fade">
                                      <p:cBhvr>
                                        <p:cTn id="32" dur="500"/>
                                        <p:tgtEl>
                                          <p:spTgt spid="8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6">
                                            <p:txEl>
                                              <p:pRg st="6" end="6"/>
                                            </p:txEl>
                                          </p:spTgt>
                                        </p:tgtEl>
                                        <p:attrNameLst>
                                          <p:attrName>style.visibility</p:attrName>
                                        </p:attrNameLst>
                                      </p:cBhvr>
                                      <p:to>
                                        <p:strVal val="visible"/>
                                      </p:to>
                                    </p:set>
                                    <p:animEffect transition="in" filter="fade">
                                      <p:cBhvr>
                                        <p:cTn id="37" dur="500"/>
                                        <p:tgtEl>
                                          <p:spTgt spid="816">
                                            <p:txEl>
                                              <p:pRg st="6" end="6"/>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17"/>
                                        </p:tgtEl>
                                        <p:attrNameLst>
                                          <p:attrName>style.visibility</p:attrName>
                                        </p:attrNameLst>
                                      </p:cBhvr>
                                      <p:to>
                                        <p:strVal val="visible"/>
                                      </p:to>
                                    </p:set>
                                    <p:animEffect transition="in" filter="fade">
                                      <p:cBhvr>
                                        <p:cTn id="41" dur="500"/>
                                        <p:tgtEl>
                                          <p:spTgt spid="817"/>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818"/>
                                        </p:tgtEl>
                                        <p:attrNameLst>
                                          <p:attrName>style.visibility</p:attrName>
                                        </p:attrNameLst>
                                      </p:cBhvr>
                                      <p:to>
                                        <p:strVal val="visible"/>
                                      </p:to>
                                    </p:set>
                                    <p:animEffect transition="in" filter="fade">
                                      <p:cBhvr>
                                        <p:cTn id="45" dur="500"/>
                                        <p:tgtEl>
                                          <p:spTgt spid="818"/>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819"/>
                                        </p:tgtEl>
                                        <p:attrNameLst>
                                          <p:attrName>style.visibility</p:attrName>
                                        </p:attrNameLst>
                                      </p:cBhvr>
                                      <p:to>
                                        <p:strVal val="visible"/>
                                      </p:to>
                                    </p:set>
                                    <p:animEffect transition="in" filter="fade">
                                      <p:cBhvr>
                                        <p:cTn id="49" dur="500"/>
                                        <p:tgtEl>
                                          <p:spTgt spid="819"/>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822"/>
                                        </p:tgtEl>
                                        <p:attrNameLst>
                                          <p:attrName>style.visibility</p:attrName>
                                        </p:attrNameLst>
                                      </p:cBhvr>
                                      <p:to>
                                        <p:strVal val="visible"/>
                                      </p:to>
                                    </p:set>
                                    <p:animEffect transition="in" filter="fade">
                                      <p:cBhvr>
                                        <p:cTn id="53" dur="500"/>
                                        <p:tgtEl>
                                          <p:spTgt spid="822"/>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821"/>
                                        </p:tgtEl>
                                        <p:attrNameLst>
                                          <p:attrName>style.visibility</p:attrName>
                                        </p:attrNameLst>
                                      </p:cBhvr>
                                      <p:to>
                                        <p:strVal val="visible"/>
                                      </p:to>
                                    </p:set>
                                    <p:animEffect transition="in" filter="fade">
                                      <p:cBhvr>
                                        <p:cTn id="57" dur="500"/>
                                        <p:tgtEl>
                                          <p:spTgt spid="82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820"/>
                                        </p:tgtEl>
                                        <p:attrNameLst>
                                          <p:attrName>style.visibility</p:attrName>
                                        </p:attrNameLst>
                                      </p:cBhvr>
                                      <p:to>
                                        <p:strVal val="visible"/>
                                      </p:to>
                                    </p:set>
                                    <p:animEffect transition="in" filter="fade">
                                      <p:cBhvr>
                                        <p:cTn id="61" dur="500"/>
                                        <p:tgtEl>
                                          <p:spTgt spid="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Shape 827"/>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a:latin typeface="Meiryo" panose="020B0604030504040204" pitchFamily="34" charset="-128"/>
                <a:ea typeface="Meiryo" panose="020B0604030504040204" pitchFamily="34" charset="-128"/>
              </a:rPr>
              <a:t>計画をたてる</a:t>
            </a:r>
            <a:endParaRPr lang="en-US" sz="4000" dirty="0">
              <a:latin typeface="Meiryo" panose="020B0604030504040204" pitchFamily="34" charset="-128"/>
              <a:ea typeface="Meiryo" panose="020B0604030504040204" pitchFamily="34" charset="-128"/>
            </a:endParaRPr>
          </a:p>
          <a:p>
            <a:pPr marL="0" marR="0" lvl="0" indent="0" algn="l" rtl="0">
              <a:spcBef>
                <a:spcPts val="0"/>
              </a:spcBef>
              <a:spcAft>
                <a:spcPts val="0"/>
              </a:spcAft>
              <a:buSzPct val="25000"/>
              <a:buNone/>
            </a:pPr>
            <a:r>
              <a:rPr lang="en-US" sz="4000" dirty="0">
                <a:latin typeface="Meiryo" panose="020B0604030504040204" pitchFamily="34" charset="-128"/>
                <a:ea typeface="Meiryo" panose="020B0604030504040204" pitchFamily="34" charset="-128"/>
              </a:rPr>
              <a:t>：</a:t>
            </a:r>
            <a:r>
              <a:rPr lang="en-US" sz="4000" dirty="0" err="1">
                <a:latin typeface="Meiryo" panose="020B0604030504040204" pitchFamily="34" charset="-128"/>
                <a:ea typeface="Meiryo" panose="020B0604030504040204" pitchFamily="34" charset="-128"/>
              </a:rPr>
              <a:t>質問に優先順位をつける</a:t>
            </a:r>
            <a:endParaRPr lang="en-US" sz="4000" dirty="0">
              <a:latin typeface="Meiryo" panose="020B0604030504040204" pitchFamily="34" charset="-128"/>
              <a:ea typeface="Meiryo" panose="020B0604030504040204" pitchFamily="34" charset="-128"/>
            </a:endParaRPr>
          </a:p>
        </p:txBody>
      </p:sp>
      <p:sp>
        <p:nvSpPr>
          <p:cNvPr id="828" name="Shape 828"/>
          <p:cNvSpPr txBox="1">
            <a:spLocks noGrp="1"/>
          </p:cNvSpPr>
          <p:nvPr>
            <p:ph type="body" idx="1"/>
          </p:nvPr>
        </p:nvSpPr>
        <p:spPr>
          <a:xfrm>
            <a:off x="498475" y="1852425"/>
            <a:ext cx="7556400" cy="49275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3000" b="1" dirty="0" err="1">
                <a:solidFill>
                  <a:srgbClr val="000000"/>
                </a:solidFill>
                <a:latin typeface="Meiryo" panose="020B0604030504040204" pitchFamily="34" charset="-128"/>
                <a:ea typeface="Meiryo" panose="020B0604030504040204" pitchFamily="34" charset="-128"/>
              </a:rPr>
              <a:t>質問のリストを見直す</a:t>
            </a:r>
            <a:endParaRPr lang="en-US" sz="3000" b="1" dirty="0">
              <a:solidFill>
                <a:srgbClr val="000000"/>
              </a:solidFill>
              <a:latin typeface="Meiryo" panose="020B0604030504040204" pitchFamily="34" charset="-128"/>
              <a:ea typeface="Meiryo" panose="020B0604030504040204" pitchFamily="34" charset="-128"/>
            </a:endParaRPr>
          </a:p>
          <a:p>
            <a:pPr marL="0" marR="0" lvl="0" indent="0" algn="l" rtl="0">
              <a:lnSpc>
                <a:spcPct val="90000"/>
              </a:lnSpc>
              <a:spcBef>
                <a:spcPts val="800"/>
              </a:spcBef>
              <a:spcAft>
                <a:spcPts val="0"/>
              </a:spcAft>
              <a:buClr>
                <a:schemeClr val="accent1"/>
              </a:buClr>
              <a:buSzPct val="75000"/>
              <a:buFont typeface="Noto Sans Symbols"/>
              <a:buChar char="■"/>
            </a:pPr>
            <a:r>
              <a:rPr lang="en-US" sz="28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2400" dirty="0" err="1">
                <a:solidFill>
                  <a:srgbClr val="000000"/>
                </a:solidFill>
                <a:latin typeface="Meiryo" panose="020B0604030504040204" pitchFamily="34" charset="-128"/>
                <a:ea typeface="Meiryo" panose="020B0604030504040204" pitchFamily="34" charset="-128"/>
              </a:rPr>
              <a:t>最も重要だと思う三つの質問を選ぶ</a:t>
            </a:r>
            <a:endParaRPr lang="en-US" sz="2400" dirty="0">
              <a:solidFill>
                <a:srgbClr val="000000"/>
              </a:solidFill>
              <a:latin typeface="Meiryo" panose="020B0604030504040204" pitchFamily="34" charset="-128"/>
              <a:ea typeface="Meiryo" panose="020B0604030504040204" pitchFamily="34" charset="-128"/>
            </a:endParaRPr>
          </a:p>
          <a:p>
            <a:pPr marL="0" marR="0" lvl="0" indent="0" algn="l" rtl="0">
              <a:lnSpc>
                <a:spcPct val="90000"/>
              </a:lnSpc>
              <a:spcBef>
                <a:spcPts val="1400"/>
              </a:spcBef>
              <a:spcAft>
                <a:spcPts val="0"/>
              </a:spcAft>
              <a:buClr>
                <a:schemeClr val="accent1"/>
              </a:buClr>
              <a:buSzPct val="100000"/>
              <a:buFont typeface="Noto Sans Symbols"/>
              <a:buChar char="■"/>
            </a:pP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2400" dirty="0" err="1">
                <a:solidFill>
                  <a:srgbClr val="000000"/>
                </a:solidFill>
                <a:latin typeface="Meiryo" panose="020B0604030504040204" pitchFamily="34" charset="-128"/>
                <a:ea typeface="Meiryo" panose="020B0604030504040204" pitchFamily="34" charset="-128"/>
              </a:rPr>
              <a:t>優先順位をつけるときには</a:t>
            </a:r>
            <a:r>
              <a:rPr lang="en-US" sz="2400" dirty="0">
                <a:solidFill>
                  <a:srgbClr val="000000"/>
                </a:solidFill>
                <a:latin typeface="Meiryo" panose="020B0604030504040204" pitchFamily="34" charset="-128"/>
                <a:ea typeface="Meiryo" panose="020B0604030504040204" pitchFamily="34" charset="-128"/>
              </a:rPr>
              <a:t>、</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2400" dirty="0" err="1" smtClean="0">
                <a:solidFill>
                  <a:srgbClr val="000000"/>
                </a:solidFill>
                <a:latin typeface="Meiryo" panose="020B0604030504040204" pitchFamily="34" charset="-128"/>
                <a:ea typeface="Meiryo" panose="020B0604030504040204" pitchFamily="34" charset="-128"/>
              </a:rPr>
              <a:t>質問の焦点について考える</a:t>
            </a:r>
            <a:endParaRPr lang="en-US" sz="2400" dirty="0" smtClean="0">
              <a:solidFill>
                <a:srgbClr val="000000"/>
              </a:solidFill>
              <a:latin typeface="Meiryo" panose="020B0604030504040204" pitchFamily="34" charset="-128"/>
              <a:ea typeface="Meiryo" panose="020B0604030504040204" pitchFamily="34" charset="-128"/>
            </a:endParaRPr>
          </a:p>
          <a:p>
            <a:pPr marL="0" marR="0" lvl="0" indent="0" algn="l" rtl="0">
              <a:lnSpc>
                <a:spcPct val="90000"/>
              </a:lnSpc>
              <a:spcBef>
                <a:spcPts val="1400"/>
              </a:spcBef>
              <a:spcAft>
                <a:spcPts val="0"/>
              </a:spcAft>
              <a:buClr>
                <a:schemeClr val="accent1"/>
              </a:buClr>
              <a:buSzPct val="100000"/>
              <a:buNone/>
            </a:pPr>
            <a:r>
              <a:rPr lang="en-US" sz="2400" dirty="0">
                <a:solidFill>
                  <a:srgbClr val="000000"/>
                </a:solidFill>
                <a:latin typeface="Meiryo" panose="020B0604030504040204" pitchFamily="34" charset="-128"/>
                <a:ea typeface="Meiryo" panose="020B0604030504040204" pitchFamily="34" charset="-128"/>
              </a:rPr>
              <a:t> </a:t>
            </a:r>
            <a:r>
              <a:rPr lang="en-US" sz="2400" dirty="0" smtClean="0">
                <a:solidFill>
                  <a:srgbClr val="000000"/>
                </a:solidFill>
                <a:latin typeface="Meiryo" panose="020B0604030504040204" pitchFamily="34" charset="-128"/>
                <a:ea typeface="Meiryo" panose="020B0604030504040204" pitchFamily="34" charset="-128"/>
              </a:rPr>
              <a:t>       </a:t>
            </a:r>
            <a:r>
              <a:rPr lang="en-US" sz="3200" dirty="0" smtClean="0">
                <a:solidFill>
                  <a:srgbClr val="000000"/>
                </a:solidFill>
                <a:latin typeface="Meiryo" panose="020B0604030504040204" pitchFamily="34" charset="-128"/>
                <a:ea typeface="Meiryo" panose="020B0604030504040204" pitchFamily="34" charset="-128"/>
              </a:rPr>
              <a:t>「</a:t>
            </a:r>
            <a:r>
              <a:rPr lang="en-US" sz="3200" dirty="0" err="1">
                <a:solidFill>
                  <a:srgbClr val="000000"/>
                </a:solidFill>
                <a:latin typeface="Meiryo" panose="020B0604030504040204" pitchFamily="34" charset="-128"/>
                <a:ea typeface="Meiryo" panose="020B0604030504040204" pitchFamily="34" charset="-128"/>
              </a:rPr>
              <a:t>質問をしない生徒がいる</a:t>
            </a:r>
            <a:r>
              <a:rPr lang="en-US" sz="3200" dirty="0">
                <a:solidFill>
                  <a:srgbClr val="000000"/>
                </a:solidFill>
                <a:latin typeface="Meiryo" panose="020B0604030504040204" pitchFamily="34" charset="-128"/>
                <a:ea typeface="Meiryo" panose="020B0604030504040204" pitchFamily="34" charset="-128"/>
              </a:rPr>
              <a:t>」</a:t>
            </a:r>
          </a:p>
          <a:p>
            <a:pPr marL="0" marR="0" lvl="0" indent="0" algn="l" rtl="0">
              <a:lnSpc>
                <a:spcPct val="90000"/>
              </a:lnSpc>
              <a:spcBef>
                <a:spcPts val="2000"/>
              </a:spcBef>
              <a:spcAft>
                <a:spcPts val="0"/>
              </a:spcAft>
              <a:buClr>
                <a:schemeClr val="accent1"/>
              </a:buClr>
              <a:buSzPct val="25000"/>
              <a:buFont typeface="Noto Sans Symbols"/>
              <a:buNone/>
            </a:pPr>
            <a:r>
              <a:rPr lang="en-US" sz="3000" b="1" dirty="0" err="1">
                <a:solidFill>
                  <a:srgbClr val="000000"/>
                </a:solidFill>
                <a:latin typeface="Meiryo" panose="020B0604030504040204" pitchFamily="34" charset="-128"/>
                <a:ea typeface="Meiryo" panose="020B0604030504040204" pitchFamily="34" charset="-128"/>
              </a:rPr>
              <a:t>優先順位をつけたら</a:t>
            </a:r>
            <a:r>
              <a:rPr lang="en-US" sz="3000" b="1" i="0" u="none" strike="noStrike" cap="none" dirty="0">
                <a:solidFill>
                  <a:srgbClr val="000000"/>
                </a:solidFill>
                <a:latin typeface="Meiryo" panose="020B0604030504040204" pitchFamily="34" charset="-128"/>
                <a:ea typeface="Meiryo" panose="020B0604030504040204" pitchFamily="34" charset="-128"/>
                <a:sym typeface="Rockwell"/>
              </a:rPr>
              <a:t> …</a:t>
            </a:r>
          </a:p>
          <a:p>
            <a:pPr marL="457200" marR="0" lvl="1" indent="-228600" algn="l" rtl="0">
              <a:lnSpc>
                <a:spcPct val="90000"/>
              </a:lnSpc>
              <a:spcBef>
                <a:spcPts val="1200"/>
              </a:spcBef>
              <a:spcAft>
                <a:spcPts val="0"/>
              </a:spcAft>
              <a:buClr>
                <a:srgbClr val="A1C4E3"/>
              </a:buClr>
              <a:buSzPct val="75000"/>
              <a:buFont typeface="Noto Sans Symbols"/>
              <a:buChar char="■"/>
            </a:pPr>
            <a:r>
              <a:rPr lang="en-US" sz="2400" dirty="0">
                <a:solidFill>
                  <a:schemeClr val="dk1"/>
                </a:solidFill>
                <a:latin typeface="Meiryo" panose="020B0604030504040204" pitchFamily="34" charset="-128"/>
                <a:ea typeface="Meiryo" panose="020B0604030504040204" pitchFamily="34" charset="-128"/>
              </a:rPr>
              <a:t>なぜその3つの質問を選んだのか</a:t>
            </a:r>
            <a:r>
              <a:rPr lang="en-US" sz="2400" b="0" i="0" u="none" strike="noStrike" cap="none" dirty="0">
                <a:solidFill>
                  <a:schemeClr val="dk1"/>
                </a:solidFill>
                <a:latin typeface="Meiryo" panose="020B0604030504040204" pitchFamily="34" charset="-128"/>
                <a:ea typeface="Meiryo" panose="020B0604030504040204" pitchFamily="34" charset="-128"/>
                <a:sym typeface="Rockwell"/>
              </a:rPr>
              <a:t>?</a:t>
            </a:r>
          </a:p>
          <a:p>
            <a:pPr marL="457200" marR="0" lvl="1" indent="-228600" algn="l" rtl="0">
              <a:lnSpc>
                <a:spcPct val="90000"/>
              </a:lnSpc>
              <a:spcBef>
                <a:spcPts val="1200"/>
              </a:spcBef>
              <a:spcAft>
                <a:spcPts val="0"/>
              </a:spcAft>
              <a:buClr>
                <a:srgbClr val="A1C4E3"/>
              </a:buClr>
              <a:buSzPct val="75000"/>
              <a:buFont typeface="Noto Sans Symbols"/>
              <a:buChar char="■"/>
            </a:pPr>
            <a:r>
              <a:rPr lang="en-US" sz="2400" dirty="0" err="1">
                <a:solidFill>
                  <a:schemeClr val="dk1"/>
                </a:solidFill>
                <a:latin typeface="Meiryo" panose="020B0604030504040204" pitchFamily="34" charset="-128"/>
                <a:ea typeface="Meiryo" panose="020B0604030504040204" pitchFamily="34" charset="-128"/>
              </a:rPr>
              <a:t>あなたが選んだ優先度の高い質問はリストのどこにあるか</a:t>
            </a:r>
            <a:r>
              <a:rPr lang="en-US" sz="2400" dirty="0">
                <a:solidFill>
                  <a:schemeClr val="dk1"/>
                </a:solidFill>
                <a:latin typeface="Meiryo" panose="020B0604030504040204" pitchFamily="34" charset="-128"/>
                <a:ea typeface="Meiryo" panose="020B0604030504040204" pitchFamily="34" charset="-128"/>
              </a:rPr>
              <a:t>？</a:t>
            </a:r>
          </a:p>
          <a:p>
            <a:pPr marR="0" lvl="0" indent="457200" algn="l" rtl="0">
              <a:lnSpc>
                <a:spcPct val="90000"/>
              </a:lnSpc>
              <a:spcBef>
                <a:spcPts val="1200"/>
              </a:spcBef>
              <a:spcAft>
                <a:spcPts val="0"/>
              </a:spcAft>
              <a:buNone/>
            </a:pPr>
            <a:r>
              <a:rPr lang="en-US" sz="2400" b="1" dirty="0">
                <a:solidFill>
                  <a:schemeClr val="dk1"/>
                </a:solidFill>
                <a:latin typeface="Meiryo" panose="020B0604030504040204" pitchFamily="34" charset="-128"/>
                <a:ea typeface="Meiryo" panose="020B0604030504040204" pitchFamily="34" charset="-128"/>
              </a:rPr>
              <a:t>　　　　　　　　　　　　　 </a:t>
            </a:r>
            <a:r>
              <a:rPr lang="en-US" sz="2400" b="1" dirty="0" smtClean="0">
                <a:solidFill>
                  <a:schemeClr val="dk1"/>
                </a:solidFill>
                <a:latin typeface="Meiryo" panose="020B0604030504040204" pitchFamily="34" charset="-128"/>
                <a:ea typeface="Meiryo" panose="020B0604030504040204" pitchFamily="34" charset="-128"/>
              </a:rPr>
              <a:t>  </a:t>
            </a:r>
            <a:r>
              <a:rPr lang="en-US" sz="2400" b="1" dirty="0" err="1" smtClean="0">
                <a:solidFill>
                  <a:schemeClr val="dk1"/>
                </a:solidFill>
                <a:latin typeface="Meiryo" panose="020B0604030504040204" pitchFamily="34" charset="-128"/>
                <a:ea typeface="Meiryo" panose="020B0604030504040204" pitchFamily="34" charset="-128"/>
              </a:rPr>
              <a:t>について考える</a:t>
            </a:r>
            <a:endParaRPr lang="en-US" sz="2400" b="1" dirty="0">
              <a:solidFill>
                <a:schemeClr val="dk1"/>
              </a:solidFill>
              <a:latin typeface="Meiryo" panose="020B0604030504040204" pitchFamily="34" charset="-128"/>
              <a:ea typeface="Meiryo" panose="020B060403050404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a:spLocks noGrp="1"/>
          </p:cNvSpPr>
          <p:nvPr>
            <p:ph type="body" idx="1"/>
          </p:nvPr>
        </p:nvSpPr>
        <p:spPr>
          <a:xfrm>
            <a:off x="498474" y="1523999"/>
            <a:ext cx="7703417" cy="46021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4800" b="0" i="0" u="none" strike="noStrike" cap="none" dirty="0">
                <a:solidFill>
                  <a:schemeClr val="dk1"/>
                </a:solidFill>
                <a:latin typeface="Rockwell"/>
                <a:ea typeface="Rockwell"/>
                <a:cs typeface="Rockwell"/>
                <a:sym typeface="Rockwell"/>
              </a:rPr>
              <a:t>"There is no learning without having to pose a question." </a:t>
            </a:r>
          </a:p>
          <a:p>
            <a:pPr marL="571500" marR="0" lvl="0" indent="-571500" algn="l" rtl="0">
              <a:spcBef>
                <a:spcPts val="600"/>
              </a:spcBef>
              <a:buClr>
                <a:schemeClr val="accent1"/>
              </a:buClr>
              <a:buSzPct val="25000"/>
              <a:buFont typeface="Arial" panose="020B0604020202020204" pitchFamily="34" charset="0"/>
              <a:buChar char="•"/>
            </a:pPr>
            <a:r>
              <a:rPr lang="en-US" sz="4400" b="0" i="0" u="none" strike="noStrike" cap="none" dirty="0">
                <a:solidFill>
                  <a:schemeClr val="dk1"/>
                </a:solidFill>
                <a:latin typeface="Rockwell"/>
                <a:ea typeface="Rockwell"/>
                <a:cs typeface="Rockwell"/>
                <a:sym typeface="Rockwell"/>
              </a:rPr>
              <a:t>		</a:t>
            </a:r>
            <a:r>
              <a:rPr lang="en-US" sz="4400" dirty="0">
                <a:solidFill>
                  <a:schemeClr val="dk1"/>
                </a:solidFill>
              </a:rPr>
              <a:t>-</a:t>
            </a:r>
            <a:r>
              <a:rPr lang="en-US" sz="2800" b="1" dirty="0">
                <a:solidFill>
                  <a:schemeClr val="dk1"/>
                </a:solidFill>
              </a:rPr>
              <a:t>Richard Feynman</a:t>
            </a:r>
            <a:r>
              <a:rPr lang="en-US" sz="2800" dirty="0">
                <a:solidFill>
                  <a:schemeClr val="dk1"/>
                </a:solidFill>
              </a:rPr>
              <a:t>, </a:t>
            </a:r>
            <a:endParaRPr lang="en-US" sz="2800" dirty="0" smtClean="0">
              <a:solidFill>
                <a:schemeClr val="dk1"/>
              </a:solidFill>
            </a:endParaRPr>
          </a:p>
          <a:p>
            <a:pPr marL="457200" marR="0" lvl="0" indent="-457200" algn="l" rtl="0">
              <a:spcBef>
                <a:spcPts val="600"/>
              </a:spcBef>
              <a:buClr>
                <a:schemeClr val="accent1"/>
              </a:buClr>
              <a:buSzPct val="25000"/>
              <a:buFont typeface="Arial" panose="020B0604020202020204" pitchFamily="34" charset="0"/>
              <a:buChar char="•"/>
            </a:pPr>
            <a:r>
              <a:rPr lang="en-US" sz="2800" dirty="0" smtClean="0">
                <a:solidFill>
                  <a:schemeClr val="dk1"/>
                </a:solidFill>
              </a:rPr>
              <a:t>                 Nobel-Prize-winning </a:t>
            </a:r>
            <a:r>
              <a:rPr lang="en-US" sz="2800" dirty="0">
                <a:solidFill>
                  <a:schemeClr val="dk1"/>
                </a:solidFill>
              </a:rPr>
              <a:t>physicist</a:t>
            </a:r>
          </a:p>
          <a:p>
            <a:pPr marL="0" marR="0" lvl="0" indent="0" algn="l" rtl="0">
              <a:spcBef>
                <a:spcPts val="2000"/>
              </a:spcBef>
              <a:buClr>
                <a:schemeClr val="accent1"/>
              </a:buClr>
              <a:buSzPct val="25000"/>
              <a:buFont typeface="Noto Sans Symbols"/>
              <a:buNone/>
            </a:pPr>
            <a:endParaRPr sz="4400" dirty="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a:latin typeface="Meiryo" panose="020B0604030504040204" pitchFamily="34" charset="-128"/>
                <a:ea typeface="Meiryo" panose="020B0604030504040204" pitchFamily="34" charset="-128"/>
              </a:rPr>
              <a:t>計画をたてる：次のステップ</a:t>
            </a:r>
            <a:endParaRPr lang="en-US" sz="4000" dirty="0">
              <a:latin typeface="Meiryo" panose="020B0604030504040204" pitchFamily="34" charset="-128"/>
              <a:ea typeface="Meiryo" panose="020B0604030504040204" pitchFamily="34" charset="-128"/>
            </a:endParaRPr>
          </a:p>
        </p:txBody>
      </p:sp>
      <p:sp>
        <p:nvSpPr>
          <p:cNvPr id="834" name="Shape 834"/>
          <p:cNvSpPr txBox="1">
            <a:spLocks noGrp="1"/>
          </p:cNvSpPr>
          <p:nvPr>
            <p:ph type="body" idx="1"/>
          </p:nvPr>
        </p:nvSpPr>
        <p:spPr>
          <a:xfrm>
            <a:off x="498475" y="1981200"/>
            <a:ext cx="8133000" cy="4145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3200" dirty="0" err="1">
                <a:solidFill>
                  <a:schemeClr val="dk1"/>
                </a:solidFill>
                <a:latin typeface="Meiryo" panose="020B0604030504040204" pitchFamily="34" charset="-128"/>
                <a:ea typeface="Meiryo" panose="020B0604030504040204" pitchFamily="34" charset="-128"/>
              </a:rPr>
              <a:t>優先順位の高い質問をアクションプランに</a:t>
            </a:r>
            <a:r>
              <a:rPr lang="en-US" sz="3200" b="0" i="0" u="none" strike="noStrike" cap="none" dirty="0">
                <a:solidFill>
                  <a:schemeClr val="dk1"/>
                </a:solidFill>
                <a:latin typeface="Meiryo" panose="020B0604030504040204" pitchFamily="34" charset="-128"/>
                <a:ea typeface="Meiryo" panose="020B0604030504040204" pitchFamily="34" charset="-128"/>
                <a:sym typeface="Rockwell"/>
              </a:rPr>
              <a:t> </a:t>
            </a:r>
          </a:p>
          <a:p>
            <a:pPr marL="0" marR="0" lvl="0" indent="0" algn="l" rtl="0">
              <a:spcBef>
                <a:spcPts val="0"/>
              </a:spcBef>
              <a:spcAft>
                <a:spcPts val="0"/>
              </a:spcAft>
              <a:buClr>
                <a:schemeClr val="accent1"/>
              </a:buClr>
              <a:buSzPct val="25000"/>
              <a:buFont typeface="Noto Sans Symbols"/>
              <a:buNone/>
            </a:pPr>
            <a:endParaRPr sz="2800" dirty="0">
              <a:solidFill>
                <a:schemeClr val="dk1"/>
              </a:solidFill>
              <a:latin typeface="Meiryo" panose="020B0604030504040204" pitchFamily="34" charset="-128"/>
              <a:ea typeface="Meiryo" panose="020B0604030504040204" pitchFamily="34" charset="-128"/>
            </a:endParaRPr>
          </a:p>
          <a:p>
            <a:pPr marL="0" marR="0" lvl="0" indent="0" algn="l" rtl="0">
              <a:spcBef>
                <a:spcPts val="0"/>
              </a:spcBef>
              <a:spcAft>
                <a:spcPts val="0"/>
              </a:spcAft>
              <a:buClr>
                <a:schemeClr val="accent1"/>
              </a:buClr>
              <a:buSzPct val="25000"/>
              <a:buFont typeface="Noto Sans Symbols"/>
              <a:buNone/>
            </a:pPr>
            <a:r>
              <a:rPr lang="en-US" sz="2800" dirty="0" err="1">
                <a:solidFill>
                  <a:schemeClr val="dk1"/>
                </a:solidFill>
                <a:latin typeface="Meiryo" panose="020B0604030504040204" pitchFamily="34" charset="-128"/>
                <a:ea typeface="Meiryo" panose="020B0604030504040204" pitchFamily="34" charset="-128"/>
              </a:rPr>
              <a:t>優先順位の高い質問に答えるために</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a:t>
            </a:r>
          </a:p>
          <a:p>
            <a:pPr marL="685800" marR="0" lvl="2" indent="-228600" algn="l" rtl="0">
              <a:spcBef>
                <a:spcPts val="1800"/>
              </a:spcBef>
              <a:spcAft>
                <a:spcPts val="0"/>
              </a:spcAft>
              <a:buClr>
                <a:schemeClr val="accent1"/>
              </a:buClr>
              <a:buSzPct val="75000"/>
              <a:buFont typeface="Noto Sans Symbols"/>
            </a:pPr>
            <a:r>
              <a:rPr lang="en-US" sz="2800" dirty="0" err="1">
                <a:solidFill>
                  <a:schemeClr val="dk1"/>
                </a:solidFill>
                <a:latin typeface="Meiryo" panose="020B0604030504040204" pitchFamily="34" charset="-128"/>
                <a:ea typeface="Meiryo" panose="020B0604030504040204" pitchFamily="34" charset="-128"/>
              </a:rPr>
              <a:t>何を知っている必要あるだろう</a:t>
            </a:r>
            <a:r>
              <a:rPr lang="en-US" sz="2800" dirty="0">
                <a:solidFill>
                  <a:schemeClr val="dk1"/>
                </a:solidFill>
                <a:latin typeface="Meiryo" panose="020B0604030504040204" pitchFamily="34" charset="-128"/>
                <a:ea typeface="Meiryo" panose="020B0604030504040204" pitchFamily="34" charset="-128"/>
              </a:rPr>
              <a:t>？</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  </a:t>
            </a:r>
            <a:r>
              <a:rPr lang="en-US" sz="2800" b="1" u="sng" dirty="0" err="1">
                <a:solidFill>
                  <a:schemeClr val="dk1"/>
                </a:solidFill>
                <a:latin typeface="Meiryo" panose="020B0604030504040204" pitchFamily="34" charset="-128"/>
                <a:ea typeface="Meiryo" panose="020B0604030504040204" pitchFamily="34" charset="-128"/>
              </a:rPr>
              <a:t>情報</a:t>
            </a:r>
            <a:endParaRPr lang="en-US" sz="2800" b="1" u="sng" dirty="0">
              <a:solidFill>
                <a:schemeClr val="dk1"/>
              </a:solidFill>
              <a:latin typeface="Meiryo" panose="020B0604030504040204" pitchFamily="34" charset="-128"/>
              <a:ea typeface="Meiryo" panose="020B0604030504040204" pitchFamily="34" charset="-128"/>
            </a:endParaRPr>
          </a:p>
          <a:p>
            <a:pPr marL="685800" marR="0" lvl="2" indent="-228600" algn="l" rtl="0">
              <a:spcBef>
                <a:spcPts val="1800"/>
              </a:spcBef>
              <a:spcAft>
                <a:spcPts val="0"/>
              </a:spcAft>
              <a:buClr>
                <a:schemeClr val="accent1"/>
              </a:buClr>
              <a:buSzPct val="75000"/>
              <a:buFont typeface="Noto Sans Symbols"/>
            </a:pPr>
            <a:r>
              <a:rPr lang="ja-JP" altLang="en-US" sz="2800" dirty="0" smtClean="0">
                <a:solidFill>
                  <a:schemeClr val="dk1"/>
                </a:solidFill>
                <a:latin typeface="Meiryo" panose="020B0604030504040204" pitchFamily="34" charset="-128"/>
                <a:ea typeface="Meiryo" panose="020B0604030504040204" pitchFamily="34" charset="-128"/>
              </a:rPr>
              <a:t>その情報を得るために</a:t>
            </a:r>
            <a:r>
              <a:rPr lang="en-US" sz="2800" dirty="0" err="1" smtClean="0">
                <a:solidFill>
                  <a:schemeClr val="dk1"/>
                </a:solidFill>
                <a:latin typeface="Meiryo" panose="020B0604030504040204" pitchFamily="34" charset="-128"/>
                <a:ea typeface="Meiryo" panose="020B0604030504040204" pitchFamily="34" charset="-128"/>
              </a:rPr>
              <a:t>何をする必要があるだろう</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       </a:t>
            </a:r>
            <a:r>
              <a:rPr lang="ja-JP" altLang="en-US" sz="2800" b="0" i="0" u="none" strike="noStrike" cap="none" dirty="0" smtClean="0">
                <a:solidFill>
                  <a:schemeClr val="dk1"/>
                </a:solidFill>
                <a:latin typeface="Meiryo" panose="020B0604030504040204" pitchFamily="34" charset="-128"/>
                <a:ea typeface="Meiryo" panose="020B0604030504040204" pitchFamily="34" charset="-128"/>
                <a:sym typeface="Rockwell"/>
              </a:rPr>
              <a:t>　　　　　　　　　</a:t>
            </a:r>
            <a:r>
              <a:rPr lang="en-US" sz="2800" b="0" i="0" u="none" strike="noStrike" cap="none" dirty="0" smtClean="0">
                <a:solidFill>
                  <a:schemeClr val="dk1"/>
                </a:solidFill>
                <a:latin typeface="Meiryo" panose="020B0604030504040204" pitchFamily="34" charset="-128"/>
                <a:ea typeface="Meiryo" panose="020B0604030504040204" pitchFamily="34" charset="-128"/>
                <a:sym typeface="Rockwell"/>
              </a:rPr>
              <a:t>   </a:t>
            </a:r>
            <a:r>
              <a:rPr lang="en-US" sz="2800" b="1" u="sng" dirty="0" err="1">
                <a:solidFill>
                  <a:schemeClr val="dk1"/>
                </a:solidFill>
                <a:latin typeface="Meiryo" panose="020B0604030504040204" pitchFamily="34" charset="-128"/>
                <a:ea typeface="Meiryo" panose="020B0604030504040204" pitchFamily="34" charset="-128"/>
              </a:rPr>
              <a:t>タスク</a:t>
            </a:r>
            <a:endParaRPr lang="en-US" sz="2800" b="1" u="sng" dirty="0">
              <a:solidFill>
                <a:schemeClr val="dk1"/>
              </a:solidFill>
              <a:latin typeface="Meiryo" panose="020B0604030504040204" pitchFamily="34" charset="-128"/>
              <a:ea typeface="Meiryo" panose="020B060403050404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Shape 840"/>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dirty="0" err="1">
                <a:latin typeface="Meiryo" panose="020B0604030504040204" pitchFamily="34" charset="-128"/>
                <a:ea typeface="Meiryo" panose="020B0604030504040204" pitchFamily="34" charset="-128"/>
              </a:rPr>
              <a:t>共有する</a:t>
            </a:r>
            <a:endParaRPr lang="en-US" sz="4400" dirty="0">
              <a:latin typeface="Meiryo" panose="020B0604030504040204" pitchFamily="34" charset="-128"/>
              <a:ea typeface="Meiryo" panose="020B0604030504040204" pitchFamily="34" charset="-128"/>
            </a:endParaRPr>
          </a:p>
        </p:txBody>
      </p:sp>
      <p:sp>
        <p:nvSpPr>
          <p:cNvPr id="841" name="Shape 841"/>
          <p:cNvSpPr txBox="1">
            <a:spLocks noGrp="1"/>
          </p:cNvSpPr>
          <p:nvPr>
            <p:ph type="body" idx="1"/>
          </p:nvPr>
        </p:nvSpPr>
        <p:spPr>
          <a:xfrm>
            <a:off x="498475" y="1966913"/>
            <a:ext cx="8320087" cy="4144962"/>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chemeClr val="accent1"/>
              </a:buClr>
              <a:buSzPct val="75000"/>
              <a:buFont typeface="Rockwell"/>
              <a:buAutoNum type="arabicPeriod"/>
            </a:pPr>
            <a:r>
              <a:rPr lang="en-US" sz="3000">
                <a:solidFill>
                  <a:srgbClr val="000000"/>
                </a:solidFill>
                <a:latin typeface="Meiryo" panose="020B0604030504040204" pitchFamily="34" charset="-128"/>
                <a:ea typeface="Meiryo" panose="020B0604030504040204" pitchFamily="34" charset="-128"/>
              </a:rPr>
              <a:t>「開いた」から「閉じた」または「閉じた」から「開いた」に変えた質問</a:t>
            </a:r>
          </a:p>
          <a:p>
            <a:pPr marL="0" marR="0" lvl="0" indent="0" algn="l" rtl="0">
              <a:spcBef>
                <a:spcPts val="0"/>
              </a:spcBef>
              <a:spcAft>
                <a:spcPts val="0"/>
              </a:spcAft>
              <a:buNone/>
            </a:pPr>
            <a:endParaRPr sz="3000">
              <a:solidFill>
                <a:srgbClr val="000000"/>
              </a:solidFill>
              <a:latin typeface="Meiryo" panose="020B0604030504040204" pitchFamily="34" charset="-128"/>
              <a:ea typeface="Meiryo" panose="020B0604030504040204" pitchFamily="34" charset="-128"/>
            </a:endParaRPr>
          </a:p>
          <a:p>
            <a:pPr marL="514350" marR="0" lvl="0" indent="-514350" algn="l" rtl="0">
              <a:spcBef>
                <a:spcPts val="0"/>
              </a:spcBef>
              <a:spcAft>
                <a:spcPts val="0"/>
              </a:spcAft>
              <a:buClr>
                <a:schemeClr val="accent1"/>
              </a:buClr>
              <a:buSzPct val="75000"/>
              <a:buFont typeface="Rockwell"/>
              <a:buAutoNum type="arabicPeriod"/>
            </a:pPr>
            <a:r>
              <a:rPr lang="en-US" sz="3000">
                <a:solidFill>
                  <a:srgbClr val="000000"/>
                </a:solidFill>
                <a:latin typeface="Meiryo" panose="020B0604030504040204" pitchFamily="34" charset="-128"/>
                <a:ea typeface="Meiryo" panose="020B0604030504040204" pitchFamily="34" charset="-128"/>
              </a:rPr>
              <a:t>あなたが選んだ優先順位の高い3つの質問と元のリストにある番号</a:t>
            </a:r>
          </a:p>
          <a:p>
            <a:pPr marL="514350" marR="0" lvl="0" indent="-514350" algn="l" rtl="0">
              <a:spcBef>
                <a:spcPts val="2000"/>
              </a:spcBef>
              <a:spcAft>
                <a:spcPts val="0"/>
              </a:spcAft>
              <a:buClr>
                <a:schemeClr val="accent1"/>
              </a:buClr>
              <a:buSzPct val="75000"/>
              <a:buFont typeface="Noto Sans Symbols"/>
              <a:buAutoNum type="arabicPeriod"/>
            </a:pPr>
            <a:r>
              <a:rPr lang="en-US" sz="3000">
                <a:solidFill>
                  <a:srgbClr val="000000"/>
                </a:solidFill>
                <a:latin typeface="Meiryo" panose="020B0604030504040204" pitchFamily="34" charset="-128"/>
                <a:ea typeface="Meiryo" panose="020B0604030504040204" pitchFamily="34" charset="-128"/>
              </a:rPr>
              <a:t>優先順位の高い質問を選んだ根拠</a:t>
            </a:r>
          </a:p>
          <a:p>
            <a:pPr marL="514350" marR="0" lvl="0" indent="-514350" algn="l" rtl="0">
              <a:spcBef>
                <a:spcPts val="2000"/>
              </a:spcBef>
              <a:spcAft>
                <a:spcPts val="0"/>
              </a:spcAft>
              <a:buClr>
                <a:schemeClr val="accent1"/>
              </a:buClr>
              <a:buSzPct val="75000"/>
              <a:buFont typeface="Noto Sans Symbols"/>
              <a:buAutoNum type="arabicPeriod"/>
            </a:pPr>
            <a:r>
              <a:rPr lang="en-US" sz="3000">
                <a:solidFill>
                  <a:srgbClr val="000000"/>
                </a:solidFill>
                <a:latin typeface="Meiryo" panose="020B0604030504040204" pitchFamily="34" charset="-128"/>
                <a:ea typeface="Meiryo" panose="020B0604030504040204" pitchFamily="34" charset="-128"/>
              </a:rPr>
              <a:t>次のステップ</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Shape 846"/>
          <p:cNvSpPr txBox="1">
            <a:spLocks noGrp="1"/>
          </p:cNvSpPr>
          <p:nvPr>
            <p:ph type="title"/>
          </p:nvPr>
        </p:nvSpPr>
        <p:spPr>
          <a:xfrm>
            <a:off x="649287" y="695325"/>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dirty="0" err="1">
                <a:latin typeface="Meiryo" panose="020B0604030504040204" pitchFamily="34" charset="-128"/>
                <a:ea typeface="Meiryo" panose="020B0604030504040204" pitchFamily="34" charset="-128"/>
              </a:rPr>
              <a:t>振り返り</a:t>
            </a:r>
            <a:r>
              <a:rPr lang="en-US" sz="4400" b="0" i="0" u="none" strike="noStrike" cap="none" dirty="0">
                <a:solidFill>
                  <a:schemeClr val="accent1"/>
                </a:solidFill>
                <a:latin typeface="Meiryo" panose="020B0604030504040204" pitchFamily="34" charset="-128"/>
                <a:ea typeface="Meiryo" panose="020B0604030504040204" pitchFamily="34" charset="-128"/>
                <a:sym typeface="Rockwell"/>
              </a:rPr>
              <a:t> </a:t>
            </a:r>
          </a:p>
        </p:txBody>
      </p:sp>
      <p:sp>
        <p:nvSpPr>
          <p:cNvPr id="847" name="Shape 847"/>
          <p:cNvSpPr txBox="1">
            <a:spLocks noGrp="1"/>
          </p:cNvSpPr>
          <p:nvPr>
            <p:ph type="body" idx="1"/>
          </p:nvPr>
        </p:nvSpPr>
        <p:spPr>
          <a:xfrm>
            <a:off x="498475" y="1981200"/>
            <a:ext cx="7896225" cy="4144963"/>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90000"/>
              <a:buFont typeface="Noto Sans Symbols"/>
              <a:buChar char="■"/>
            </a:pPr>
            <a:r>
              <a:rPr lang="en-US" sz="30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3600" dirty="0" err="1">
                <a:solidFill>
                  <a:srgbClr val="000000"/>
                </a:solidFill>
                <a:latin typeface="Meiryo" panose="020B0604030504040204" pitchFamily="34" charset="-128"/>
                <a:ea typeface="Meiryo" panose="020B0604030504040204" pitchFamily="34" charset="-128"/>
              </a:rPr>
              <a:t>何を学びましたか</a:t>
            </a:r>
            <a:r>
              <a:rPr lang="en-US" sz="36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228600" marR="0" lvl="0" indent="-228600" algn="l" rtl="0">
              <a:spcBef>
                <a:spcPts val="2000"/>
              </a:spcBef>
              <a:spcAft>
                <a:spcPts val="0"/>
              </a:spcAft>
              <a:buClr>
                <a:schemeClr val="accent1"/>
              </a:buClr>
              <a:buSzPct val="75000"/>
              <a:buFont typeface="Noto Sans Symbols"/>
              <a:buChar char="■"/>
            </a:pPr>
            <a:r>
              <a:rPr lang="en-US" sz="36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3600" dirty="0" err="1">
                <a:solidFill>
                  <a:srgbClr val="000000"/>
                </a:solidFill>
                <a:latin typeface="Meiryo" panose="020B0604030504040204" pitchFamily="34" charset="-128"/>
                <a:ea typeface="Meiryo" panose="020B0604030504040204" pitchFamily="34" charset="-128"/>
              </a:rPr>
              <a:t>それをどのように学びましたか</a:t>
            </a:r>
            <a:r>
              <a:rPr lang="en-US" sz="36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228600" marR="0" lvl="0" indent="-228600" algn="l" rtl="0">
              <a:spcBef>
                <a:spcPts val="2000"/>
              </a:spcBef>
              <a:spcAft>
                <a:spcPts val="0"/>
              </a:spcAft>
              <a:buClr>
                <a:schemeClr val="accent1"/>
              </a:buClr>
              <a:buSzPct val="75000"/>
              <a:buFont typeface="Noto Sans Symbols"/>
              <a:buChar char="■"/>
            </a:pPr>
            <a:r>
              <a:rPr lang="ja-JP" altLang="en-US" sz="3600" dirty="0">
                <a:solidFill>
                  <a:srgbClr val="000000"/>
                </a:solidFill>
                <a:latin typeface="Meiryo" panose="020B0604030504040204" pitchFamily="34" charset="-128"/>
                <a:ea typeface="Meiryo" panose="020B0604030504040204" pitchFamily="34" charset="-128"/>
              </a:rPr>
              <a:t> </a:t>
            </a:r>
            <a:r>
              <a:rPr lang="en-US" sz="3600" dirty="0" err="1" smtClean="0">
                <a:solidFill>
                  <a:srgbClr val="000000"/>
                </a:solidFill>
                <a:latin typeface="Meiryo" panose="020B0604030504040204" pitchFamily="34" charset="-128"/>
                <a:ea typeface="Meiryo" panose="020B0604030504040204" pitchFamily="34" charset="-128"/>
              </a:rPr>
              <a:t>質問をしない生徒が抱える問題につ</a:t>
            </a:r>
            <a:r>
              <a:rPr lang="en-US" sz="3600" dirty="0" smtClean="0">
                <a:solidFill>
                  <a:srgbClr val="000000"/>
                </a:solidFill>
                <a:latin typeface="Meiryo" panose="020B0604030504040204" pitchFamily="34" charset="-128"/>
                <a:ea typeface="Meiryo" panose="020B0604030504040204" pitchFamily="34" charset="-128"/>
              </a:rPr>
              <a:t> </a:t>
            </a:r>
            <a:r>
              <a:rPr lang="en-US" sz="3600" dirty="0" err="1" smtClean="0">
                <a:solidFill>
                  <a:srgbClr val="000000"/>
                </a:solidFill>
                <a:latin typeface="Meiryo" panose="020B0604030504040204" pitchFamily="34" charset="-128"/>
                <a:ea typeface="Meiryo" panose="020B0604030504040204" pitchFamily="34" charset="-128"/>
              </a:rPr>
              <a:t>いて</a:t>
            </a:r>
            <a:r>
              <a:rPr lang="en-US" sz="3600" dirty="0" err="1">
                <a:solidFill>
                  <a:srgbClr val="000000"/>
                </a:solidFill>
                <a:latin typeface="Meiryo" panose="020B0604030504040204" pitchFamily="34" charset="-128"/>
                <a:ea typeface="Meiryo" panose="020B0604030504040204" pitchFamily="34" charset="-128"/>
              </a:rPr>
              <a:t>、質問をつくってみたことで新たにわかったことは何ですか</a:t>
            </a:r>
            <a:r>
              <a:rPr lang="en-US" sz="3600" dirty="0">
                <a:solidFill>
                  <a:srgbClr val="000000"/>
                </a:solidFill>
                <a:latin typeface="Meiryo" panose="020B0604030504040204" pitchFamily="34" charset="-128"/>
                <a:ea typeface="Meiryo" panose="020B0604030504040204" pitchFamily="34" charset="-128"/>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1133475" y="200025"/>
            <a:ext cx="6078537" cy="701674"/>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ja-JP" altLang="en-US" sz="4400" dirty="0">
                <a:latin typeface="Meiryo"/>
                <a:ea typeface="Meiryo"/>
                <a:cs typeface="Meiryo"/>
                <a:sym typeface="Meiryo"/>
              </a:rPr>
              <a:t>概要</a:t>
            </a:r>
            <a:endParaRPr lang="en-US" sz="4400" dirty="0">
              <a:latin typeface="Meiryo"/>
              <a:ea typeface="Meiryo"/>
              <a:cs typeface="Meiryo"/>
              <a:sym typeface="Meiryo"/>
            </a:endParaRPr>
          </a:p>
        </p:txBody>
      </p:sp>
      <p:sp>
        <p:nvSpPr>
          <p:cNvPr id="617" name="Shape 617"/>
          <p:cNvSpPr txBox="1">
            <a:spLocks noGrp="1"/>
          </p:cNvSpPr>
          <p:nvPr>
            <p:ph type="body" idx="1"/>
          </p:nvPr>
        </p:nvSpPr>
        <p:spPr>
          <a:xfrm>
            <a:off x="388375" y="1690175"/>
            <a:ext cx="8355300" cy="4952100"/>
          </a:xfrm>
          <a:prstGeom prst="rect">
            <a:avLst/>
          </a:prstGeom>
          <a:noFill/>
          <a:ln>
            <a:noFill/>
          </a:ln>
        </p:spPr>
        <p:txBody>
          <a:bodyPr lIns="91425" tIns="45700" rIns="91425" bIns="45700" anchor="t" anchorCtr="0">
            <a:noAutofit/>
          </a:bodyPr>
          <a:lstStyle/>
          <a:p>
            <a:pPr marL="385763" marR="0" lvl="0" indent="-385763" algn="l" rtl="0">
              <a:lnSpc>
                <a:spcPct val="115000"/>
              </a:lnSpc>
              <a:spcBef>
                <a:spcPts val="0"/>
              </a:spcBef>
              <a:spcAft>
                <a:spcPts val="0"/>
              </a:spcAft>
              <a:buClr>
                <a:schemeClr val="accent1"/>
              </a:buClr>
              <a:buSzPct val="75000"/>
              <a:buFont typeface="Rockwell"/>
              <a:buAutoNum type="arabicParenR"/>
            </a:pPr>
            <a:r>
              <a:rPr lang="en-US" sz="3600" dirty="0">
                <a:solidFill>
                  <a:schemeClr val="dk1"/>
                </a:solidFill>
              </a:rPr>
              <a:t>  </a:t>
            </a:r>
            <a:r>
              <a:rPr lang="en-US" sz="3600" dirty="0" err="1" smtClean="0">
                <a:solidFill>
                  <a:schemeClr val="dk1"/>
                </a:solidFill>
                <a:latin typeface="Meiryo"/>
                <a:ea typeface="Meiryo"/>
                <a:cs typeface="Meiryo"/>
                <a:sym typeface="Meiryo"/>
              </a:rPr>
              <a:t>概要</a:t>
            </a:r>
            <a:endParaRPr lang="en-US" sz="3600" dirty="0">
              <a:solidFill>
                <a:schemeClr val="dk1"/>
              </a:solidFill>
              <a:latin typeface="Meiryo"/>
              <a:ea typeface="Meiryo"/>
              <a:cs typeface="Meiryo"/>
              <a:sym typeface="Meiryo"/>
            </a:endParaRPr>
          </a:p>
          <a:p>
            <a:pPr marL="385762" marR="0" lvl="0" indent="-385762" algn="l" rtl="0">
              <a:lnSpc>
                <a:spcPct val="115000"/>
              </a:lnSpc>
              <a:spcBef>
                <a:spcPts val="2000"/>
              </a:spcBef>
              <a:spcAft>
                <a:spcPts val="0"/>
              </a:spcAft>
              <a:buClr>
                <a:schemeClr val="accent1"/>
              </a:buClr>
              <a:buSzPct val="75000"/>
              <a:buFont typeface="Meiryo"/>
              <a:buAutoNum type="arabicParenR"/>
            </a:pPr>
            <a:r>
              <a:rPr lang="ja-JP" altLang="en-US" sz="3600" dirty="0">
                <a:solidFill>
                  <a:schemeClr val="dk1"/>
                </a:solidFill>
                <a:latin typeface="Meiryo"/>
                <a:ea typeface="Meiryo"/>
                <a:cs typeface="Meiryo"/>
                <a:sym typeface="Meiryo"/>
              </a:rPr>
              <a:t> </a:t>
            </a:r>
            <a:r>
              <a:rPr lang="en-US" sz="3600" dirty="0" smtClean="0">
                <a:solidFill>
                  <a:schemeClr val="dk1"/>
                </a:solidFill>
                <a:latin typeface="Meiryo"/>
                <a:ea typeface="Meiryo"/>
                <a:cs typeface="Meiryo"/>
                <a:sym typeface="Meiryo"/>
              </a:rPr>
              <a:t>QFT </a:t>
            </a:r>
            <a:r>
              <a:rPr lang="en-US" sz="3600" dirty="0" err="1" smtClean="0">
                <a:solidFill>
                  <a:schemeClr val="dk1"/>
                </a:solidFill>
                <a:latin typeface="Meiryo"/>
                <a:ea typeface="Meiryo"/>
                <a:cs typeface="Meiryo"/>
                <a:sym typeface="Meiryo"/>
              </a:rPr>
              <a:t>体験</a:t>
            </a:r>
            <a:endParaRPr lang="en-US" sz="3600" dirty="0">
              <a:solidFill>
                <a:schemeClr val="dk1"/>
              </a:solidFill>
              <a:latin typeface="Meiryo"/>
              <a:ea typeface="Meiryo"/>
              <a:cs typeface="Meiryo"/>
              <a:sym typeface="Meiryo"/>
            </a:endParaRPr>
          </a:p>
          <a:p>
            <a:pPr marL="385762" marR="0" lvl="0" indent="-385762" algn="l" rtl="0">
              <a:spcBef>
                <a:spcPts val="2000"/>
              </a:spcBef>
              <a:spcAft>
                <a:spcPts val="1000"/>
              </a:spcAft>
              <a:buClr>
                <a:schemeClr val="accent1"/>
              </a:buClr>
              <a:buSzPct val="75000"/>
              <a:buFont typeface="Meiryo"/>
              <a:buAutoNum type="arabicParenR"/>
            </a:pPr>
            <a:r>
              <a:rPr lang="en-US" sz="3600" b="1" dirty="0">
                <a:solidFill>
                  <a:schemeClr val="dk1"/>
                </a:solidFill>
                <a:latin typeface="Meiryo"/>
                <a:ea typeface="Meiryo"/>
                <a:cs typeface="Meiryo"/>
                <a:sym typeface="Meiryo"/>
              </a:rPr>
              <a:t> </a:t>
            </a:r>
            <a:r>
              <a:rPr lang="en-US" sz="3600" b="1" dirty="0" smtClean="0">
                <a:solidFill>
                  <a:schemeClr val="dk1"/>
                </a:solidFill>
                <a:latin typeface="Meiryo"/>
                <a:ea typeface="Meiryo"/>
                <a:cs typeface="Meiryo"/>
                <a:sym typeface="Meiryo"/>
              </a:rPr>
              <a:t>QFT</a:t>
            </a:r>
            <a:r>
              <a:rPr lang="en-US" sz="3600" b="1" dirty="0">
                <a:solidFill>
                  <a:schemeClr val="dk1"/>
                </a:solidFill>
                <a:latin typeface="Meiryo"/>
                <a:ea typeface="Meiryo"/>
                <a:cs typeface="Meiryo"/>
                <a:sym typeface="Meiryo"/>
              </a:rPr>
              <a:t> </a:t>
            </a:r>
            <a:r>
              <a:rPr lang="en-US" sz="3600" b="1" dirty="0" err="1" smtClean="0">
                <a:solidFill>
                  <a:schemeClr val="dk1"/>
                </a:solidFill>
                <a:latin typeface="Meiryo"/>
                <a:ea typeface="Meiryo"/>
                <a:cs typeface="Meiryo"/>
                <a:sym typeface="Meiryo"/>
              </a:rPr>
              <a:t>を紐解く</a:t>
            </a:r>
            <a:r>
              <a:rPr lang="en-US" sz="3600" b="1" dirty="0">
                <a:solidFill>
                  <a:schemeClr val="dk1"/>
                </a:solidFill>
                <a:latin typeface="Meiryo"/>
                <a:ea typeface="Meiryo"/>
                <a:cs typeface="Meiryo"/>
                <a:sym typeface="Meiryo"/>
              </a:rPr>
              <a:t> </a:t>
            </a:r>
            <a:r>
              <a:rPr lang="en-US" sz="3600" b="1" dirty="0" smtClean="0">
                <a:solidFill>
                  <a:schemeClr val="dk1"/>
                </a:solidFill>
                <a:latin typeface="Meiryo"/>
                <a:ea typeface="Meiryo"/>
                <a:cs typeface="Meiryo"/>
                <a:sym typeface="Meiryo"/>
              </a:rPr>
              <a:t>                           高次な</a:t>
            </a:r>
            <a:r>
              <a:rPr lang="en-US" sz="3600" b="1" dirty="0">
                <a:solidFill>
                  <a:schemeClr val="dk1"/>
                </a:solidFill>
                <a:latin typeface="Meiryo"/>
                <a:ea typeface="Meiryo"/>
                <a:cs typeface="Meiryo"/>
                <a:sym typeface="Meiryo"/>
              </a:rPr>
              <a:t>３つの思考力</a:t>
            </a:r>
            <a:r>
              <a:rPr lang="en-US" sz="3600" b="1" i="0" u="none" strike="noStrike" cap="none" dirty="0">
                <a:solidFill>
                  <a:schemeClr val="dk1"/>
                </a:solidFill>
                <a:latin typeface="Meiryo"/>
                <a:ea typeface="Meiryo"/>
                <a:cs typeface="Meiryo"/>
                <a:sym typeface="Meiryo"/>
              </a:rPr>
              <a:t> </a:t>
            </a:r>
            <a:r>
              <a:rPr lang="en-US" sz="3600" b="1" dirty="0" err="1">
                <a:solidFill>
                  <a:schemeClr val="dk1"/>
                </a:solidFill>
                <a:latin typeface="Meiryo"/>
                <a:ea typeface="Meiryo"/>
                <a:cs typeface="Meiryo"/>
                <a:sym typeface="Meiryo"/>
              </a:rPr>
              <a:t>と教室での事例</a:t>
            </a:r>
            <a:endParaRPr lang="en-US" sz="3600" b="1" dirty="0">
              <a:solidFill>
                <a:schemeClr val="dk1"/>
              </a:solidFill>
              <a:latin typeface="Meiryo"/>
              <a:ea typeface="Meiryo"/>
              <a:cs typeface="Meiryo"/>
              <a:sym typeface="Meiryo"/>
            </a:endParaRPr>
          </a:p>
          <a:p>
            <a:pPr marL="385763" marR="0" lvl="0" indent="-385763" algn="l" rtl="0">
              <a:lnSpc>
                <a:spcPct val="115000"/>
              </a:lnSpc>
              <a:spcBef>
                <a:spcPts val="2000"/>
              </a:spcBef>
              <a:buClr>
                <a:schemeClr val="accent1"/>
              </a:buClr>
              <a:buSzPct val="75000"/>
              <a:buFont typeface="Meiryo"/>
              <a:buAutoNum type="arabicParenR"/>
            </a:pPr>
            <a:r>
              <a:rPr lang="en-US" sz="3600" dirty="0">
                <a:solidFill>
                  <a:schemeClr val="dk1"/>
                </a:solidFill>
                <a:latin typeface="Meiryo"/>
                <a:ea typeface="Meiryo"/>
                <a:cs typeface="Meiryo"/>
                <a:sym typeface="Meiryo"/>
              </a:rPr>
              <a:t>  </a:t>
            </a:r>
            <a:r>
              <a:rPr lang="en-US" sz="3600" dirty="0" err="1">
                <a:solidFill>
                  <a:schemeClr val="dk1"/>
                </a:solidFill>
                <a:latin typeface="Meiryo"/>
                <a:ea typeface="Meiryo"/>
                <a:cs typeface="Meiryo"/>
                <a:sym typeface="Meiryo"/>
              </a:rPr>
              <a:t>振り返り</a:t>
            </a:r>
            <a:endParaRPr lang="en-US" sz="3600" dirty="0">
              <a:solidFill>
                <a:schemeClr val="dk1"/>
              </a:solidFill>
              <a:latin typeface="Meiryo"/>
              <a:ea typeface="Meiryo"/>
              <a:cs typeface="Meiryo"/>
              <a:sym typeface="Meiryo"/>
            </a:endParaRPr>
          </a:p>
        </p:txBody>
      </p:sp>
    </p:spTree>
    <p:extLst>
      <p:ext uri="{BB962C8B-B14F-4D97-AF65-F5344CB8AC3E}">
        <p14:creationId xmlns:p14="http://schemas.microsoft.com/office/powerpoint/2010/main" val="2114016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506412" y="4424362"/>
            <a:ext cx="7966074" cy="1633536"/>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4400" dirty="0" err="1">
                <a:latin typeface="Meiryo" panose="020B0604030504040204" pitchFamily="34" charset="-128"/>
                <a:ea typeface="Meiryo" panose="020B0604030504040204" pitchFamily="34" charset="-128"/>
              </a:rPr>
              <a:t>ブラックボックスの中を覗いてみよう</a:t>
            </a:r>
            <a:endParaRPr lang="en-US" sz="4400" dirty="0">
              <a:latin typeface="Meiryo" panose="020B0604030504040204" pitchFamily="34" charset="-128"/>
              <a:ea typeface="Meiryo" panose="020B0604030504040204" pitchFamily="34" charset="-128"/>
            </a:endParaRPr>
          </a:p>
        </p:txBody>
      </p:sp>
      <p:pic>
        <p:nvPicPr>
          <p:cNvPr id="859" name="Shape 859" descr="images.png"/>
          <p:cNvPicPr preferRelativeResize="0">
            <a:picLocks noGrp="1"/>
          </p:cNvPicPr>
          <p:nvPr>
            <p:ph type="pic" idx="2"/>
          </p:nvPr>
        </p:nvPicPr>
        <p:blipFill rotWithShape="1">
          <a:blip r:embed="rId3">
            <a:alphaModFix/>
          </a:blip>
          <a:srcRect l="-19675" r="-19674"/>
          <a:stretch/>
        </p:blipFill>
        <p:spPr>
          <a:xfrm>
            <a:off x="506412" y="814387"/>
            <a:ext cx="5497512" cy="360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9"/>
                                        </p:tgtEl>
                                        <p:attrNameLst>
                                          <p:attrName>style.visibility</p:attrName>
                                        </p:attrNameLst>
                                      </p:cBhvr>
                                      <p:to>
                                        <p:strVal val="visible"/>
                                      </p:to>
                                    </p:set>
                                    <p:animEffect transition="in" filter="fade">
                                      <p:cBhvr>
                                        <p:cTn id="7" dur="1000"/>
                                        <p:tgtEl>
                                          <p:spTgt spid="8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8"/>
                                        </p:tgtEl>
                                        <p:attrNameLst>
                                          <p:attrName>style.visibility</p:attrName>
                                        </p:attrNameLst>
                                      </p:cBhvr>
                                      <p:to>
                                        <p:strVal val="visible"/>
                                      </p:to>
                                    </p:set>
                                    <p:animEffect transition="in" filter="fade">
                                      <p:cBhvr>
                                        <p:cTn id="12" dur="500"/>
                                        <p:tgtEl>
                                          <p:spTgt spid="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body" idx="1"/>
          </p:nvPr>
        </p:nvSpPr>
        <p:spPr>
          <a:xfrm>
            <a:off x="595456" y="1330037"/>
            <a:ext cx="7737175" cy="466897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Noto Sans Symbols"/>
              <a:buNone/>
            </a:pPr>
            <a:r>
              <a:rPr lang="en-US" sz="3200" b="0" i="0" u="none" strike="noStrike" cap="none" dirty="0">
                <a:solidFill>
                  <a:schemeClr val="dk1"/>
                </a:solidFill>
                <a:latin typeface="Rockwell"/>
                <a:ea typeface="Rockwell"/>
                <a:cs typeface="Rockwell"/>
                <a:sym typeface="Rockwell"/>
              </a:rPr>
              <a:t>“Modern science is a technique...it is a practice that allows us to learn reliable things about the world. [Science] is a technique that was waiting for </a:t>
            </a:r>
            <a:r>
              <a:rPr lang="en-US" sz="3200" b="0" i="0" u="none" strike="noStrike" cap="none" dirty="0" smtClean="0">
                <a:solidFill>
                  <a:schemeClr val="dk1"/>
                </a:solidFill>
                <a:latin typeface="Rockwell"/>
                <a:ea typeface="Rockwell"/>
                <a:cs typeface="Rockwell"/>
                <a:sym typeface="Rockwell"/>
              </a:rPr>
              <a:t>people</a:t>
            </a:r>
          </a:p>
          <a:p>
            <a:pPr marL="0" marR="0" lvl="0" indent="0" algn="l" rtl="0">
              <a:lnSpc>
                <a:spcPct val="100000"/>
              </a:lnSpc>
              <a:spcBef>
                <a:spcPts val="0"/>
              </a:spcBef>
              <a:spcAft>
                <a:spcPts val="0"/>
              </a:spcAft>
              <a:buClr>
                <a:schemeClr val="accent1"/>
              </a:buClr>
              <a:buSzPct val="25000"/>
              <a:buFont typeface="Noto Sans Symbols"/>
              <a:buNone/>
            </a:pPr>
            <a:r>
              <a:rPr lang="en-US" sz="3200" b="0" i="0" u="none" strike="noStrike" cap="none" dirty="0" smtClean="0">
                <a:solidFill>
                  <a:schemeClr val="dk1"/>
                </a:solidFill>
                <a:latin typeface="Rockwell"/>
                <a:ea typeface="Rockwell"/>
                <a:cs typeface="Rockwell"/>
                <a:sym typeface="Rockwell"/>
              </a:rPr>
              <a:t>to </a:t>
            </a:r>
            <a:r>
              <a:rPr lang="en-US" sz="3200" b="0" i="0" u="none" strike="noStrike" cap="none" dirty="0">
                <a:solidFill>
                  <a:schemeClr val="dk1"/>
                </a:solidFill>
                <a:latin typeface="Rockwell"/>
                <a:ea typeface="Rockwell"/>
                <a:cs typeface="Rockwell"/>
                <a:sym typeface="Rockwell"/>
              </a:rPr>
              <a:t>discover it.”</a:t>
            </a:r>
          </a:p>
          <a:p>
            <a:pPr marL="0" marR="0" lvl="0" indent="0" algn="l" rtl="0">
              <a:lnSpc>
                <a:spcPct val="80000"/>
              </a:lnSpc>
              <a:spcBef>
                <a:spcPts val="2000"/>
              </a:spcBef>
              <a:spcAft>
                <a:spcPts val="0"/>
              </a:spcAft>
              <a:buClr>
                <a:schemeClr val="accent1"/>
              </a:buClr>
              <a:buSzPct val="25000"/>
              <a:buFont typeface="Noto Sans Symbols"/>
              <a:buNone/>
            </a:pPr>
            <a:r>
              <a:rPr lang="en-US" sz="700" b="0" i="0" u="none" strike="noStrike" cap="none" dirty="0">
                <a:solidFill>
                  <a:schemeClr val="dk1"/>
                </a:solidFill>
                <a:latin typeface="Rockwell"/>
                <a:ea typeface="Rockwell"/>
                <a:cs typeface="Rockwell"/>
                <a:sym typeface="Rockwell"/>
              </a:rPr>
              <a:t>	</a:t>
            </a:r>
          </a:p>
          <a:p>
            <a:pPr marL="0" marR="0" lvl="0" indent="0" algn="l" rtl="0">
              <a:lnSpc>
                <a:spcPct val="80000"/>
              </a:lnSpc>
              <a:spcBef>
                <a:spcPts val="2000"/>
              </a:spcBef>
              <a:buClr>
                <a:schemeClr val="accent1"/>
              </a:buClr>
              <a:buSzPct val="25000"/>
              <a:buFont typeface="Noto Sans Symbols"/>
              <a:buNone/>
            </a:pPr>
            <a:r>
              <a:rPr lang="en-US" sz="700" b="0" i="0" u="none" strike="noStrike" cap="none" dirty="0">
                <a:solidFill>
                  <a:schemeClr val="dk1"/>
                </a:solidFill>
                <a:latin typeface="Rockwell"/>
                <a:ea typeface="Rockwell"/>
                <a:cs typeface="Rockwell"/>
                <a:sym typeface="Rockwell"/>
              </a:rPr>
              <a:t>	</a:t>
            </a:r>
            <a:r>
              <a:rPr lang="en-US" sz="2400" dirty="0">
                <a:solidFill>
                  <a:schemeClr val="dk1"/>
                </a:solidFill>
              </a:rPr>
              <a:t>-</a:t>
            </a:r>
            <a:r>
              <a:rPr lang="en-US" sz="2400" b="1" dirty="0">
                <a:solidFill>
                  <a:schemeClr val="dk1"/>
                </a:solidFill>
              </a:rPr>
              <a:t>Steven Weinberg</a:t>
            </a:r>
            <a:r>
              <a:rPr lang="en-US" sz="2400" dirty="0">
                <a:solidFill>
                  <a:schemeClr val="dk1"/>
                </a:solidFill>
              </a:rPr>
              <a:t>, Nobel laureate in Physics</a:t>
            </a:r>
          </a:p>
          <a:p>
            <a:pPr marL="0" marR="0" lvl="0" indent="0" algn="l" rtl="0">
              <a:lnSpc>
                <a:spcPct val="80000"/>
              </a:lnSpc>
              <a:spcBef>
                <a:spcPts val="2000"/>
              </a:spcBef>
              <a:buClr>
                <a:schemeClr val="accent1"/>
              </a:buClr>
              <a:buSzPct val="25000"/>
              <a:buFont typeface="Noto Sans Symbols"/>
              <a:buNone/>
            </a:pPr>
            <a:endParaRPr sz="2400" dirty="0">
              <a:solidFill>
                <a:schemeClr val="dk1"/>
              </a:solidFill>
            </a:endParaRPr>
          </a:p>
        </p:txBody>
      </p:sp>
      <p:sp>
        <p:nvSpPr>
          <p:cNvPr id="865" name="Shape 865"/>
          <p:cNvSpPr txBox="1"/>
          <p:nvPr/>
        </p:nvSpPr>
        <p:spPr>
          <a:xfrm>
            <a:off x="498475" y="5999017"/>
            <a:ext cx="3006724" cy="646331"/>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sz="1800" i="1">
                <a:solidFill>
                  <a:schemeClr val="dk1"/>
                </a:solidFill>
                <a:latin typeface="Rockwell"/>
                <a:ea typeface="Rockwell"/>
                <a:cs typeface="Rockwell"/>
                <a:sym typeface="Rockwell"/>
              </a:rPr>
              <a:t>To Explain the World</a:t>
            </a:r>
            <a:r>
              <a:rPr lang="en-US" sz="1800">
                <a:solidFill>
                  <a:schemeClr val="dk1"/>
                </a:solidFill>
                <a:latin typeface="Rockwell"/>
                <a:ea typeface="Rockwell"/>
                <a:cs typeface="Rockwell"/>
                <a:sym typeface="Rockwell"/>
              </a:rPr>
              <a:t>, 2015</a:t>
            </a:r>
          </a:p>
          <a:p>
            <a:pPr marL="0" marR="0" lvl="0" indent="0" algn="l" rtl="0">
              <a:spcBef>
                <a:spcPts val="0"/>
              </a:spcBef>
              <a:buNone/>
            </a:pPr>
            <a:endParaRPr sz="1800" i="1">
              <a:solidFill>
                <a:schemeClr val="dk1"/>
              </a:solidFill>
              <a:latin typeface="Rockwell"/>
              <a:ea typeface="Rockwell"/>
              <a:cs typeface="Rockwell"/>
              <a:sym typeface="Rockwe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Shape 870"/>
          <p:cNvSpPr txBox="1">
            <a:spLocks noGrp="1"/>
          </p:cNvSpPr>
          <p:nvPr>
            <p:ph type="title"/>
          </p:nvPr>
        </p:nvSpPr>
        <p:spPr>
          <a:xfrm>
            <a:off x="498475" y="464127"/>
            <a:ext cx="7556500" cy="9099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dirty="0" err="1" smtClean="0">
                <a:latin typeface="Meiryo" panose="020B0604030504040204" pitchFamily="34" charset="-128"/>
                <a:ea typeface="Meiryo" panose="020B0604030504040204" pitchFamily="34" charset="-128"/>
              </a:rPr>
              <a:t>QFTを一枚にまとめると</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sp>
        <p:nvSpPr>
          <p:cNvPr id="871" name="Shape 871"/>
          <p:cNvSpPr txBox="1">
            <a:spLocks noGrp="1"/>
          </p:cNvSpPr>
          <p:nvPr>
            <p:ph type="body" idx="1"/>
          </p:nvPr>
        </p:nvSpPr>
        <p:spPr>
          <a:xfrm>
            <a:off x="226868" y="1163894"/>
            <a:ext cx="7828107" cy="4765962"/>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accent1"/>
              </a:buClr>
              <a:buSzPct val="75000"/>
              <a:buFont typeface="Rockwell"/>
              <a:buAutoNum type="arabicParenR"/>
            </a:pPr>
            <a:r>
              <a:rPr lang="en-US" sz="2800" dirty="0" err="1">
                <a:solidFill>
                  <a:schemeClr val="dk1"/>
                </a:solidFill>
                <a:latin typeface="Meiryo" panose="020B0604030504040204" pitchFamily="34" charset="-128"/>
                <a:ea typeface="Meiryo" panose="020B0604030504040204" pitchFamily="34" charset="-128"/>
              </a:rPr>
              <a:t>質問の焦点</a:t>
            </a:r>
            <a:endParaRPr lang="en-US" sz="2800" dirty="0">
              <a:solidFill>
                <a:schemeClr val="dk1"/>
              </a:solidFill>
              <a:latin typeface="Meiryo" panose="020B0604030504040204" pitchFamily="34" charset="-128"/>
              <a:ea typeface="Meiryo" panose="020B0604030504040204" pitchFamily="34" charset="-128"/>
            </a:endParaRPr>
          </a:p>
          <a:p>
            <a:pPr marL="457200" marR="0" lvl="0" indent="-457200" algn="l" rtl="0">
              <a:spcBef>
                <a:spcPts val="600"/>
              </a:spcBef>
              <a:spcAft>
                <a:spcPts val="0"/>
              </a:spcAft>
              <a:buClr>
                <a:schemeClr val="accent1"/>
              </a:buClr>
              <a:buSzPct val="75000"/>
              <a:buFont typeface="Rockwell"/>
              <a:buAutoNum type="arabicParenR"/>
            </a:pPr>
            <a:r>
              <a:rPr lang="en-US" sz="2800" dirty="0" err="1" smtClean="0">
                <a:solidFill>
                  <a:schemeClr val="dk1"/>
                </a:solidFill>
                <a:latin typeface="Meiryo" panose="020B0604030504040204" pitchFamily="34" charset="-128"/>
                <a:ea typeface="Meiryo" panose="020B0604030504040204" pitchFamily="34" charset="-128"/>
              </a:rPr>
              <a:t>質問を</a:t>
            </a:r>
            <a:r>
              <a:rPr lang="ja-JP" altLang="en-US" sz="2800" dirty="0" smtClean="0">
                <a:solidFill>
                  <a:schemeClr val="dk1"/>
                </a:solidFill>
                <a:latin typeface="Meiryo" panose="020B0604030504040204" pitchFamily="34" charset="-128"/>
                <a:ea typeface="Meiryo" panose="020B0604030504040204" pitchFamily="34" charset="-128"/>
              </a:rPr>
              <a:t>だす</a:t>
            </a:r>
            <a:endParaRPr lang="en-US" sz="2800" dirty="0">
              <a:solidFill>
                <a:schemeClr val="dk1"/>
              </a:solidFill>
              <a:latin typeface="Meiryo" panose="020B0604030504040204" pitchFamily="34" charset="-128"/>
              <a:ea typeface="Meiryo" panose="020B0604030504040204" pitchFamily="34" charset="-128"/>
            </a:endParaRPr>
          </a:p>
          <a:p>
            <a:pPr marL="685800" marR="0" lvl="2" indent="-228600" algn="l" rtl="0">
              <a:spcBef>
                <a:spcPts val="600"/>
              </a:spcBef>
              <a:spcAft>
                <a:spcPts val="0"/>
              </a:spcAft>
              <a:buClr>
                <a:schemeClr val="accent1"/>
              </a:buClr>
              <a:buSzPct val="75000"/>
              <a:buFont typeface="Noto Sans Symbols"/>
              <a:buChar char="✓"/>
            </a:pPr>
            <a:r>
              <a:rPr lang="en-US" sz="2000" dirty="0" err="1">
                <a:solidFill>
                  <a:schemeClr val="dk1"/>
                </a:solidFill>
                <a:latin typeface="Meiryo" panose="020B0604030504040204" pitchFamily="34" charset="-128"/>
                <a:ea typeface="Meiryo" panose="020B0604030504040204" pitchFamily="34" charset="-128"/>
              </a:rPr>
              <a:t>ルールに従う</a:t>
            </a:r>
            <a:endParaRPr lang="en-US" sz="2000" dirty="0">
              <a:solidFill>
                <a:schemeClr val="dk1"/>
              </a:solidFill>
              <a:latin typeface="Meiryo" panose="020B0604030504040204" pitchFamily="34" charset="-128"/>
              <a:ea typeface="Meiryo" panose="020B0604030504040204" pitchFamily="34" charset="-128"/>
            </a:endParaRPr>
          </a:p>
          <a:p>
            <a:pPr marL="685800" marR="0" lvl="2" indent="-228600" algn="l" rtl="0">
              <a:spcBef>
                <a:spcPts val="600"/>
              </a:spcBef>
              <a:spcAft>
                <a:spcPts val="0"/>
              </a:spcAft>
              <a:buClr>
                <a:schemeClr val="accent1"/>
              </a:buClr>
              <a:buSzPct val="75000"/>
              <a:buFont typeface="Noto Sans Symbols"/>
              <a:buChar char="✓"/>
            </a:pPr>
            <a:r>
              <a:rPr lang="en-US" sz="2000" dirty="0" err="1">
                <a:solidFill>
                  <a:schemeClr val="dk1"/>
                </a:solidFill>
                <a:latin typeface="Meiryo" panose="020B0604030504040204" pitchFamily="34" charset="-128"/>
                <a:ea typeface="Meiryo" panose="020B0604030504040204" pitchFamily="34" charset="-128"/>
              </a:rPr>
              <a:t>質問に番号をつける</a:t>
            </a:r>
            <a:endParaRPr lang="en-US" sz="2000" dirty="0">
              <a:solidFill>
                <a:schemeClr val="dk1"/>
              </a:solidFill>
              <a:latin typeface="Meiryo" panose="020B0604030504040204" pitchFamily="34" charset="-128"/>
              <a:ea typeface="Meiryo" panose="020B0604030504040204" pitchFamily="34" charset="-128"/>
            </a:endParaRPr>
          </a:p>
          <a:p>
            <a:pPr marL="457200" marR="0" lvl="0" indent="-457200" algn="l" rtl="0">
              <a:spcBef>
                <a:spcPts val="600"/>
              </a:spcBef>
              <a:spcAft>
                <a:spcPts val="0"/>
              </a:spcAft>
              <a:buClr>
                <a:schemeClr val="accent1"/>
              </a:buClr>
              <a:buSzPct val="75000"/>
              <a:buFont typeface="Rockwell"/>
              <a:buAutoNum type="arabicParenR"/>
            </a:pPr>
            <a:r>
              <a:rPr lang="en-US" sz="2800" dirty="0" err="1">
                <a:solidFill>
                  <a:schemeClr val="dk1"/>
                </a:solidFill>
                <a:latin typeface="Meiryo" panose="020B0604030504040204" pitchFamily="34" charset="-128"/>
                <a:ea typeface="Meiryo" panose="020B0604030504040204" pitchFamily="34" charset="-128"/>
              </a:rPr>
              <a:t>質問を改善する</a:t>
            </a:r>
            <a:endParaRPr lang="en-US" sz="2800" dirty="0">
              <a:solidFill>
                <a:schemeClr val="dk1"/>
              </a:solidFill>
              <a:latin typeface="Meiryo" panose="020B0604030504040204" pitchFamily="34" charset="-128"/>
              <a:ea typeface="Meiryo" panose="020B0604030504040204" pitchFamily="34" charset="-128"/>
            </a:endParaRPr>
          </a:p>
          <a:p>
            <a:pPr marL="685800" marR="0" lvl="2" indent="-228600" algn="l" rtl="0">
              <a:spcBef>
                <a:spcPts val="600"/>
              </a:spcBef>
              <a:spcAft>
                <a:spcPts val="0"/>
              </a:spcAft>
              <a:buClr>
                <a:schemeClr val="accent1"/>
              </a:buClr>
              <a:buSzPct val="75000"/>
              <a:buFont typeface="Noto Sans Symbols"/>
              <a:buChar char="✓"/>
            </a:pPr>
            <a:r>
              <a:rPr lang="en-US" sz="2000" dirty="0">
                <a:solidFill>
                  <a:schemeClr val="dk1"/>
                </a:solidFill>
                <a:latin typeface="Meiryo" panose="020B0604030504040204" pitchFamily="34" charset="-128"/>
                <a:ea typeface="Meiryo" panose="020B0604030504040204" pitchFamily="34" charset="-128"/>
              </a:rPr>
              <a:t>「</a:t>
            </a:r>
            <a:r>
              <a:rPr lang="en-US" sz="2000" dirty="0" err="1">
                <a:solidFill>
                  <a:schemeClr val="dk1"/>
                </a:solidFill>
                <a:latin typeface="Meiryo" panose="020B0604030504040204" pitchFamily="34" charset="-128"/>
                <a:ea typeface="Meiryo" panose="020B0604030504040204" pitchFamily="34" charset="-128"/>
              </a:rPr>
              <a:t>閉じた質問」か「開いた質問」に分類する</a:t>
            </a:r>
            <a:endParaRPr lang="en-US" sz="2000" dirty="0">
              <a:solidFill>
                <a:schemeClr val="dk1"/>
              </a:solidFill>
              <a:latin typeface="Meiryo" panose="020B0604030504040204" pitchFamily="34" charset="-128"/>
              <a:ea typeface="Meiryo" panose="020B0604030504040204" pitchFamily="34" charset="-128"/>
            </a:endParaRPr>
          </a:p>
          <a:p>
            <a:pPr marL="685800" marR="0" lvl="2" indent="-228600" algn="l" rtl="0">
              <a:spcBef>
                <a:spcPts val="600"/>
              </a:spcBef>
              <a:spcAft>
                <a:spcPts val="0"/>
              </a:spcAft>
              <a:buClr>
                <a:schemeClr val="accent1"/>
              </a:buClr>
              <a:buSzPct val="75000"/>
              <a:buFont typeface="Noto Sans Symbols"/>
              <a:buChar char="✓"/>
            </a:pPr>
            <a:r>
              <a:rPr lang="en-US" sz="2000" dirty="0">
                <a:solidFill>
                  <a:schemeClr val="dk1"/>
                </a:solidFill>
                <a:latin typeface="Meiryo" panose="020B0604030504040204" pitchFamily="34" charset="-128"/>
                <a:ea typeface="Meiryo" panose="020B0604030504040204" pitchFamily="34" charset="-128"/>
              </a:rPr>
              <a:t>「</a:t>
            </a:r>
            <a:r>
              <a:rPr lang="en-US" sz="2000" dirty="0" err="1">
                <a:solidFill>
                  <a:schemeClr val="dk1"/>
                </a:solidFill>
                <a:latin typeface="Meiryo" panose="020B0604030504040204" pitchFamily="34" charset="-128"/>
                <a:ea typeface="Meiryo" panose="020B0604030504040204" pitchFamily="34" charset="-128"/>
              </a:rPr>
              <a:t>閉じた質問」は「開いた質問」へ「開いた質問</a:t>
            </a:r>
            <a:r>
              <a:rPr lang="en-US" sz="2000" dirty="0" smtClean="0">
                <a:solidFill>
                  <a:schemeClr val="dk1"/>
                </a:solidFill>
                <a:latin typeface="Meiryo" panose="020B0604030504040204" pitchFamily="34" charset="-128"/>
                <a:ea typeface="Meiryo" panose="020B0604030504040204" pitchFamily="34" charset="-128"/>
              </a:rPr>
              <a:t>」</a:t>
            </a:r>
            <a:r>
              <a:rPr lang="ja-JP" altLang="en-US" sz="2000" dirty="0" smtClean="0">
                <a:solidFill>
                  <a:schemeClr val="dk1"/>
                </a:solidFill>
                <a:latin typeface="Meiryo" panose="020B0604030504040204" pitchFamily="34" charset="-128"/>
                <a:ea typeface="Meiryo" panose="020B0604030504040204" pitchFamily="34" charset="-128"/>
              </a:rPr>
              <a:t>は</a:t>
            </a:r>
            <a:endParaRPr lang="en-US" altLang="ja-JP" sz="2000" dirty="0" smtClean="0">
              <a:solidFill>
                <a:schemeClr val="dk1"/>
              </a:solidFill>
              <a:latin typeface="Meiryo" panose="020B0604030504040204" pitchFamily="34" charset="-128"/>
              <a:ea typeface="Meiryo" panose="020B0604030504040204" pitchFamily="34" charset="-128"/>
            </a:endParaRPr>
          </a:p>
          <a:p>
            <a:pPr marL="457200" marR="0" lvl="2" indent="0" algn="l" rtl="0">
              <a:spcBef>
                <a:spcPts val="600"/>
              </a:spcBef>
              <a:spcAft>
                <a:spcPts val="0"/>
              </a:spcAft>
              <a:buClr>
                <a:schemeClr val="accent1"/>
              </a:buClr>
              <a:buSzPct val="75000"/>
              <a:buNone/>
            </a:pPr>
            <a:r>
              <a:rPr lang="en-US" sz="2000" dirty="0" smtClean="0">
                <a:solidFill>
                  <a:schemeClr val="dk1"/>
                </a:solidFill>
                <a:latin typeface="Meiryo" panose="020B0604030504040204" pitchFamily="34" charset="-128"/>
                <a:ea typeface="Meiryo" panose="020B0604030504040204" pitchFamily="34" charset="-128"/>
              </a:rPr>
              <a:t>「</a:t>
            </a:r>
            <a:r>
              <a:rPr lang="en-US" sz="2000" dirty="0" err="1">
                <a:solidFill>
                  <a:schemeClr val="dk1"/>
                </a:solidFill>
                <a:latin typeface="Meiryo" panose="020B0604030504040204" pitchFamily="34" charset="-128"/>
                <a:ea typeface="Meiryo" panose="020B0604030504040204" pitchFamily="34" charset="-128"/>
              </a:rPr>
              <a:t>閉じた質問」へ転換する</a:t>
            </a:r>
            <a:endParaRPr lang="en-US" sz="2000" dirty="0">
              <a:solidFill>
                <a:schemeClr val="dk1"/>
              </a:solidFill>
              <a:latin typeface="Meiryo" panose="020B0604030504040204" pitchFamily="34" charset="-128"/>
              <a:ea typeface="Meiryo" panose="020B0604030504040204" pitchFamily="34" charset="-128"/>
            </a:endParaRPr>
          </a:p>
          <a:p>
            <a:pPr marL="457200" marR="0" lvl="0" indent="-457200" algn="l" rtl="0">
              <a:spcBef>
                <a:spcPts val="600"/>
              </a:spcBef>
              <a:spcAft>
                <a:spcPts val="0"/>
              </a:spcAft>
              <a:buClr>
                <a:schemeClr val="accent1"/>
              </a:buClr>
              <a:buSzPct val="75000"/>
              <a:buFont typeface="Rockwell"/>
              <a:buAutoNum type="arabicParenR"/>
            </a:pPr>
            <a:r>
              <a:rPr lang="en-US" sz="2800" dirty="0" err="1">
                <a:solidFill>
                  <a:schemeClr val="dk1"/>
                </a:solidFill>
                <a:latin typeface="Meiryo" panose="020B0604030504040204" pitchFamily="34" charset="-128"/>
                <a:ea typeface="Meiryo" panose="020B0604030504040204" pitchFamily="34" charset="-128"/>
              </a:rPr>
              <a:t>質問に優先順位をつける</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 </a:t>
            </a:r>
          </a:p>
          <a:p>
            <a:pPr marL="457200" marR="0" lvl="0" indent="-457200" algn="l" rtl="0">
              <a:spcBef>
                <a:spcPts val="600"/>
              </a:spcBef>
              <a:spcAft>
                <a:spcPts val="0"/>
              </a:spcAft>
              <a:buClr>
                <a:schemeClr val="accent1"/>
              </a:buClr>
              <a:buSzPct val="75000"/>
              <a:buFont typeface="Rockwell"/>
              <a:buAutoNum type="arabicParenR"/>
            </a:pPr>
            <a:r>
              <a:rPr lang="en-US" sz="2800" dirty="0" err="1">
                <a:solidFill>
                  <a:schemeClr val="dk1"/>
                </a:solidFill>
                <a:latin typeface="Meiryo" panose="020B0604030504040204" pitchFamily="34" charset="-128"/>
                <a:ea typeface="Meiryo" panose="020B0604030504040204" pitchFamily="34" charset="-128"/>
              </a:rPr>
              <a:t>共有と次のステップを話し合う</a:t>
            </a:r>
            <a:endParaRPr lang="en-US" sz="2800" dirty="0">
              <a:solidFill>
                <a:schemeClr val="dk1"/>
              </a:solidFill>
              <a:latin typeface="Meiryo" panose="020B0604030504040204" pitchFamily="34" charset="-128"/>
              <a:ea typeface="Meiryo" panose="020B0604030504040204" pitchFamily="34" charset="-128"/>
            </a:endParaRPr>
          </a:p>
          <a:p>
            <a:pPr marL="457200" marR="0" lvl="0" indent="-457200" algn="l" rtl="0">
              <a:spcBef>
                <a:spcPts val="600"/>
              </a:spcBef>
              <a:spcAft>
                <a:spcPts val="0"/>
              </a:spcAft>
              <a:buClr>
                <a:schemeClr val="accent1"/>
              </a:buClr>
              <a:buSzPct val="75000"/>
              <a:buFont typeface="Rockwell"/>
              <a:buAutoNum type="arabicParenR"/>
            </a:pPr>
            <a:r>
              <a:rPr lang="en-US" sz="2800" dirty="0" err="1">
                <a:solidFill>
                  <a:schemeClr val="dk1"/>
                </a:solidFill>
                <a:latin typeface="Meiryo" panose="020B0604030504040204" pitchFamily="34" charset="-128"/>
                <a:ea typeface="Meiryo" panose="020B0604030504040204" pitchFamily="34" charset="-128"/>
              </a:rPr>
              <a:t>振り返り</a:t>
            </a:r>
            <a:endParaRPr lang="en-US" sz="2800" dirty="0">
              <a:solidFill>
                <a:schemeClr val="dk1"/>
              </a:solidFill>
              <a:latin typeface="Meiryo" panose="020B0604030504040204" pitchFamily="34" charset="-128"/>
              <a:ea typeface="Meiryo" panose="020B0604030504040204" pitchFamily="34" charset="-128"/>
            </a:endParaRPr>
          </a:p>
        </p:txBody>
      </p:sp>
      <p:sp>
        <p:nvSpPr>
          <p:cNvPr id="872" name="Shape 872"/>
          <p:cNvSpPr txBox="1"/>
          <p:nvPr/>
        </p:nvSpPr>
        <p:spPr>
          <a:xfrm>
            <a:off x="5419725" y="1542654"/>
            <a:ext cx="3336600" cy="1754400"/>
          </a:xfrm>
          <a:prstGeom prst="rect">
            <a:avLst/>
          </a:prstGeom>
          <a:solidFill>
            <a:srgbClr val="D8D8D8"/>
          </a:solidFill>
          <a:ln>
            <a:noFill/>
          </a:ln>
        </p:spPr>
        <p:txBody>
          <a:bodyPr lIns="91425" tIns="45700" rIns="91425" bIns="45700" anchor="t" anchorCtr="0">
            <a:noAutofit/>
          </a:bodyPr>
          <a:lstStyle/>
          <a:p>
            <a:pPr marL="342900" marR="0" lvl="0" indent="-336550" algn="l" rtl="0">
              <a:spcBef>
                <a:spcPts val="0"/>
              </a:spcBef>
              <a:buClr>
                <a:schemeClr val="dk1"/>
              </a:buClr>
              <a:buSzPct val="100000"/>
              <a:buFont typeface="Rockwell"/>
              <a:buAutoNum type="arabicPeriod"/>
            </a:pPr>
            <a:r>
              <a:rPr lang="en-US" sz="1700" dirty="0" err="1">
                <a:solidFill>
                  <a:schemeClr val="dk1"/>
                </a:solidFill>
                <a:latin typeface="Meiryo" panose="020B0604030504040204" pitchFamily="34" charset="-128"/>
                <a:ea typeface="Meiryo" panose="020B0604030504040204" pitchFamily="34" charset="-128"/>
                <a:cs typeface="Rockwell"/>
                <a:sym typeface="Rockwell"/>
              </a:rPr>
              <a:t>できるだけたくさんの質問をする</a:t>
            </a:r>
            <a:endParaRPr lang="en-US" sz="1700" dirty="0">
              <a:solidFill>
                <a:schemeClr val="dk1"/>
              </a:solidFill>
              <a:latin typeface="Meiryo" panose="020B0604030504040204" pitchFamily="34" charset="-128"/>
              <a:ea typeface="Meiryo" panose="020B0604030504040204" pitchFamily="34" charset="-128"/>
              <a:cs typeface="Rockwell"/>
              <a:sym typeface="Rockwell"/>
            </a:endParaRPr>
          </a:p>
          <a:p>
            <a:pPr marL="342900" marR="0" lvl="0" indent="-336550" algn="l" rtl="0">
              <a:spcBef>
                <a:spcPts val="0"/>
              </a:spcBef>
              <a:buClr>
                <a:schemeClr val="dk1"/>
              </a:buClr>
              <a:buSzPct val="100000"/>
              <a:buFont typeface="Rockwell"/>
              <a:buAutoNum type="arabicPeriod"/>
            </a:pPr>
            <a:r>
              <a:rPr lang="en-US" sz="1700" dirty="0" err="1">
                <a:solidFill>
                  <a:schemeClr val="dk1"/>
                </a:solidFill>
                <a:latin typeface="Meiryo" panose="020B0604030504040204" pitchFamily="34" charset="-128"/>
                <a:ea typeface="Meiryo" panose="020B0604030504040204" pitchFamily="34" charset="-128"/>
                <a:cs typeface="Rockwell"/>
                <a:sym typeface="Rockwell"/>
              </a:rPr>
              <a:t>質問について話し合ったり、評価したり、答えたりしない</a:t>
            </a:r>
            <a:endParaRPr lang="en-US" sz="1700" dirty="0">
              <a:solidFill>
                <a:schemeClr val="dk1"/>
              </a:solidFill>
              <a:latin typeface="Meiryo" panose="020B0604030504040204" pitchFamily="34" charset="-128"/>
              <a:ea typeface="Meiryo" panose="020B0604030504040204" pitchFamily="34" charset="-128"/>
              <a:cs typeface="Rockwell"/>
              <a:sym typeface="Rockwell"/>
            </a:endParaRPr>
          </a:p>
          <a:p>
            <a:pPr marL="342900" marR="0" lvl="0" indent="-336550" algn="l" rtl="0">
              <a:spcBef>
                <a:spcPts val="0"/>
              </a:spcBef>
              <a:buClr>
                <a:schemeClr val="dk1"/>
              </a:buClr>
              <a:buSzPct val="100000"/>
              <a:buFont typeface="Rockwell"/>
              <a:buAutoNum type="arabicPeriod"/>
            </a:pPr>
            <a:r>
              <a:rPr lang="en-US" sz="1700" dirty="0" err="1">
                <a:solidFill>
                  <a:schemeClr val="dk1"/>
                </a:solidFill>
                <a:latin typeface="Meiryo" panose="020B0604030504040204" pitchFamily="34" charset="-128"/>
                <a:ea typeface="Meiryo" panose="020B0604030504040204" pitchFamily="34" charset="-128"/>
                <a:cs typeface="Rockwell"/>
                <a:sym typeface="Rockwell"/>
              </a:rPr>
              <a:t>質問は発言の通りに書き出す</a:t>
            </a:r>
            <a:endParaRPr lang="en-US" sz="1700" dirty="0">
              <a:solidFill>
                <a:schemeClr val="dk1"/>
              </a:solidFill>
              <a:latin typeface="Meiryo" panose="020B0604030504040204" pitchFamily="34" charset="-128"/>
              <a:ea typeface="Meiryo" panose="020B0604030504040204" pitchFamily="34" charset="-128"/>
              <a:cs typeface="Rockwell"/>
              <a:sym typeface="Rockwell"/>
            </a:endParaRPr>
          </a:p>
          <a:p>
            <a:pPr marL="342900" marR="0" lvl="0" indent="-336550" algn="l" rtl="0">
              <a:spcBef>
                <a:spcPts val="0"/>
              </a:spcBef>
              <a:buClr>
                <a:schemeClr val="dk1"/>
              </a:buClr>
              <a:buSzPct val="100000"/>
              <a:buFont typeface="Rockwell"/>
              <a:buAutoNum type="arabicPeriod"/>
            </a:pPr>
            <a:r>
              <a:rPr lang="en-US" sz="1700" dirty="0" err="1">
                <a:solidFill>
                  <a:schemeClr val="dk1"/>
                </a:solidFill>
                <a:latin typeface="Meiryo" panose="020B0604030504040204" pitchFamily="34" charset="-128"/>
                <a:ea typeface="Meiryo" panose="020B0604030504040204" pitchFamily="34" charset="-128"/>
                <a:cs typeface="Rockwell"/>
                <a:sym typeface="Rockwell"/>
              </a:rPr>
              <a:t>意見や主張は疑問文に直す</a:t>
            </a:r>
            <a:endParaRPr lang="en-US" sz="1700" dirty="0">
              <a:solidFill>
                <a:schemeClr val="dk1"/>
              </a:solidFill>
              <a:latin typeface="Meiryo" panose="020B0604030504040204" pitchFamily="34" charset="-128"/>
              <a:ea typeface="Meiryo" panose="020B0604030504040204" pitchFamily="34" charset="-128"/>
              <a:cs typeface="Rockwell"/>
              <a:sym typeface="Rockwell"/>
            </a:endParaRPr>
          </a:p>
        </p:txBody>
      </p:sp>
      <p:cxnSp>
        <p:nvCxnSpPr>
          <p:cNvPr id="873" name="Shape 873"/>
          <p:cNvCxnSpPr/>
          <p:nvPr/>
        </p:nvCxnSpPr>
        <p:spPr>
          <a:xfrm>
            <a:off x="2691685" y="2318197"/>
            <a:ext cx="2728040" cy="5440"/>
          </a:xfrm>
          <a:prstGeom prst="straightConnector1">
            <a:avLst/>
          </a:prstGeom>
          <a:noFill/>
          <a:ln w="25400" cap="flat" cmpd="sng">
            <a:solidFill>
              <a:schemeClr val="accent1"/>
            </a:solidFill>
            <a:prstDash val="solid"/>
            <a:round/>
            <a:headEnd type="none" w="med" len="med"/>
            <a:tailEnd type="triangle" w="lg" len="lg"/>
          </a:ln>
        </p:spPr>
      </p:cxnSp>
      <p:sp>
        <p:nvSpPr>
          <p:cNvPr id="874" name="Shape 874"/>
          <p:cNvSpPr txBox="1"/>
          <p:nvPr/>
        </p:nvSpPr>
        <p:spPr>
          <a:xfrm>
            <a:off x="6301541" y="4829576"/>
            <a:ext cx="2649275" cy="1616617"/>
          </a:xfrm>
          <a:prstGeom prst="rect">
            <a:avLst/>
          </a:prstGeom>
          <a:solidFill>
            <a:srgbClr val="D8D8D8"/>
          </a:solid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Meiryo" panose="020B0604030504040204" pitchFamily="34" charset="-128"/>
                <a:ea typeface="Meiryo" panose="020B0604030504040204" pitchFamily="34" charset="-128"/>
                <a:cs typeface="Rockwell"/>
                <a:sym typeface="Rockwell"/>
              </a:rPr>
              <a:t>「</a:t>
            </a:r>
            <a:r>
              <a:rPr lang="en-US" sz="1800" b="1" dirty="0" err="1">
                <a:solidFill>
                  <a:schemeClr val="dk1"/>
                </a:solidFill>
                <a:latin typeface="Meiryo" panose="020B0604030504040204" pitchFamily="34" charset="-128"/>
                <a:ea typeface="Meiryo" panose="020B0604030504040204" pitchFamily="34" charset="-128"/>
                <a:cs typeface="Rockwell"/>
                <a:sym typeface="Rockwell"/>
              </a:rPr>
              <a:t>閉じた質問</a:t>
            </a:r>
            <a:r>
              <a:rPr lang="en-US" sz="1800" b="1" dirty="0">
                <a:solidFill>
                  <a:schemeClr val="dk1"/>
                </a:solidFill>
                <a:latin typeface="Meiryo" panose="020B0604030504040204" pitchFamily="34" charset="-128"/>
                <a:ea typeface="Meiryo" panose="020B0604030504040204" pitchFamily="34" charset="-128"/>
                <a:cs typeface="Rockwell"/>
                <a:sym typeface="Rockwell"/>
              </a:rPr>
              <a:t>」</a:t>
            </a:r>
          </a:p>
          <a:p>
            <a:pPr marL="0" marR="0" lvl="0" indent="0" algn="l" rtl="0">
              <a:spcBef>
                <a:spcPts val="0"/>
              </a:spcBef>
              <a:buNone/>
            </a:pPr>
            <a:r>
              <a:rPr lang="en-US" dirty="0">
                <a:solidFill>
                  <a:schemeClr val="dk1"/>
                </a:solidFill>
                <a:latin typeface="Meiryo" panose="020B0604030504040204" pitchFamily="34" charset="-128"/>
                <a:ea typeface="Meiryo" panose="020B0604030504040204" pitchFamily="34" charset="-128"/>
                <a:cs typeface="Rockwell"/>
                <a:sym typeface="Rockwell"/>
              </a:rPr>
              <a:t>「</a:t>
            </a:r>
            <a:r>
              <a:rPr lang="en-US" dirty="0" err="1">
                <a:solidFill>
                  <a:schemeClr val="dk1"/>
                </a:solidFill>
                <a:latin typeface="Meiryo" panose="020B0604030504040204" pitchFamily="34" charset="-128"/>
                <a:ea typeface="Meiryo" panose="020B0604030504040204" pitchFamily="34" charset="-128"/>
                <a:cs typeface="Rockwell"/>
                <a:sym typeface="Rockwell"/>
              </a:rPr>
              <a:t>はい」か「いいえ」</a:t>
            </a:r>
            <a:r>
              <a:rPr lang="en-US" dirty="0" err="1" smtClean="0">
                <a:solidFill>
                  <a:schemeClr val="dk1"/>
                </a:solidFill>
                <a:latin typeface="Meiryo" panose="020B0604030504040204" pitchFamily="34" charset="-128"/>
                <a:ea typeface="Meiryo" panose="020B0604030504040204" pitchFamily="34" charset="-128"/>
                <a:cs typeface="Rockwell"/>
                <a:sym typeface="Rockwell"/>
              </a:rPr>
              <a:t>ないし</a:t>
            </a:r>
            <a:r>
              <a:rPr lang="en-US" b="1" dirty="0" err="1" smtClean="0">
                <a:solidFill>
                  <a:schemeClr val="dk1"/>
                </a:solidFill>
                <a:latin typeface="Meiryo" panose="020B0604030504040204" pitchFamily="34" charset="-128"/>
                <a:ea typeface="Meiryo" panose="020B0604030504040204" pitchFamily="34" charset="-128"/>
                <a:cs typeface="Rockwell"/>
                <a:sym typeface="Rockwell"/>
              </a:rPr>
              <a:t>一つの</a:t>
            </a:r>
            <a:r>
              <a:rPr lang="en-US" dirty="0" err="1" smtClean="0">
                <a:solidFill>
                  <a:schemeClr val="dk1"/>
                </a:solidFill>
                <a:latin typeface="Meiryo" panose="020B0604030504040204" pitchFamily="34" charset="-128"/>
                <a:ea typeface="Meiryo" panose="020B0604030504040204" pitchFamily="34" charset="-128"/>
                <a:cs typeface="Rockwell"/>
                <a:sym typeface="Rockwell"/>
              </a:rPr>
              <a:t>単語で答えられる</a:t>
            </a:r>
            <a:endParaRPr lang="en-US" dirty="0" smtClean="0">
              <a:solidFill>
                <a:schemeClr val="dk1"/>
              </a:solidFill>
              <a:latin typeface="Meiryo" panose="020B0604030504040204" pitchFamily="34" charset="-128"/>
              <a:ea typeface="Meiryo" panose="020B0604030504040204" pitchFamily="34" charset="-128"/>
              <a:cs typeface="Rockwell"/>
              <a:sym typeface="Rockwell"/>
            </a:endParaRPr>
          </a:p>
          <a:p>
            <a:pPr marL="0" marR="0" lvl="0" indent="0" algn="l" rtl="0">
              <a:spcBef>
                <a:spcPts val="0"/>
              </a:spcBef>
              <a:buNone/>
            </a:pPr>
            <a:endParaRPr lang="en-US" sz="1800" b="1" dirty="0">
              <a:solidFill>
                <a:schemeClr val="dk1"/>
              </a:solidFill>
              <a:latin typeface="Meiryo" panose="020B0604030504040204" pitchFamily="34" charset="-128"/>
              <a:ea typeface="Meiryo" panose="020B0604030504040204" pitchFamily="34" charset="-128"/>
              <a:cs typeface="Rockwell"/>
              <a:sym typeface="Rockwell"/>
            </a:endParaRPr>
          </a:p>
          <a:p>
            <a:pPr marL="0" marR="0" lvl="0" indent="0" algn="l" rtl="0">
              <a:spcBef>
                <a:spcPts val="0"/>
              </a:spcBef>
              <a:buNone/>
            </a:pPr>
            <a:r>
              <a:rPr lang="en-US" sz="1800" b="1" dirty="0" smtClean="0">
                <a:solidFill>
                  <a:schemeClr val="dk1"/>
                </a:solidFill>
                <a:latin typeface="Meiryo" panose="020B0604030504040204" pitchFamily="34" charset="-128"/>
                <a:ea typeface="Meiryo" panose="020B0604030504040204" pitchFamily="34" charset="-128"/>
                <a:cs typeface="Rockwell"/>
                <a:sym typeface="Rockwell"/>
              </a:rPr>
              <a:t>「</a:t>
            </a:r>
            <a:r>
              <a:rPr lang="en-US" sz="1800" b="1" dirty="0" err="1">
                <a:solidFill>
                  <a:schemeClr val="dk1"/>
                </a:solidFill>
                <a:latin typeface="Meiryo" panose="020B0604030504040204" pitchFamily="34" charset="-128"/>
                <a:ea typeface="Meiryo" panose="020B0604030504040204" pitchFamily="34" charset="-128"/>
                <a:cs typeface="Rockwell"/>
                <a:sym typeface="Rockwell"/>
              </a:rPr>
              <a:t>開いた質問</a:t>
            </a:r>
            <a:r>
              <a:rPr lang="en-US" sz="1800" b="1" dirty="0">
                <a:solidFill>
                  <a:schemeClr val="dk1"/>
                </a:solidFill>
                <a:latin typeface="Meiryo" panose="020B0604030504040204" pitchFamily="34" charset="-128"/>
                <a:ea typeface="Meiryo" panose="020B0604030504040204" pitchFamily="34" charset="-128"/>
                <a:cs typeface="Rockwell"/>
                <a:sym typeface="Rockwell"/>
              </a:rPr>
              <a:t>」</a:t>
            </a:r>
          </a:p>
          <a:p>
            <a:pPr marL="0" marR="0" lvl="0" indent="0" algn="l" rtl="0">
              <a:spcBef>
                <a:spcPts val="0"/>
              </a:spcBef>
              <a:buNone/>
            </a:pPr>
            <a:r>
              <a:rPr lang="en-US" dirty="0" err="1">
                <a:solidFill>
                  <a:schemeClr val="dk1"/>
                </a:solidFill>
                <a:latin typeface="Meiryo" panose="020B0604030504040204" pitchFamily="34" charset="-128"/>
                <a:ea typeface="Meiryo" panose="020B0604030504040204" pitchFamily="34" charset="-128"/>
                <a:cs typeface="Rockwell"/>
                <a:sym typeface="Rockwell"/>
              </a:rPr>
              <a:t>長い説明が必要</a:t>
            </a:r>
            <a:endParaRPr lang="en-US" dirty="0">
              <a:solidFill>
                <a:schemeClr val="dk1"/>
              </a:solidFill>
              <a:latin typeface="Meiryo" panose="020B0604030504040204" pitchFamily="34" charset="-128"/>
              <a:ea typeface="Meiryo" panose="020B0604030504040204" pitchFamily="34" charset="-128"/>
              <a:cs typeface="Rockwell"/>
              <a:sym typeface="Rockwell"/>
            </a:endParaRPr>
          </a:p>
        </p:txBody>
      </p:sp>
      <p:cxnSp>
        <p:nvCxnSpPr>
          <p:cNvPr id="875" name="Shape 875"/>
          <p:cNvCxnSpPr/>
          <p:nvPr/>
        </p:nvCxnSpPr>
        <p:spPr>
          <a:xfrm>
            <a:off x="5061397" y="4246642"/>
            <a:ext cx="1051046" cy="819229"/>
          </a:xfrm>
          <a:prstGeom prst="straightConnector1">
            <a:avLst/>
          </a:prstGeom>
          <a:noFill/>
          <a:ln w="25400" cap="flat" cmpd="sng">
            <a:solidFill>
              <a:schemeClr val="accent1"/>
            </a:solidFill>
            <a:prstDash val="solid"/>
            <a:round/>
            <a:headEnd type="none" w="med" len="med"/>
            <a:tailEnd type="triangle" w="lg" len="lg"/>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Shape 880"/>
          <p:cNvSpPr txBox="1">
            <a:spLocks noGrp="1"/>
          </p:cNvSpPr>
          <p:nvPr>
            <p:ph type="title"/>
          </p:nvPr>
        </p:nvSpPr>
        <p:spPr>
          <a:xfrm>
            <a:off x="498475" y="484187"/>
            <a:ext cx="7556500" cy="13081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400" dirty="0" err="1" smtClean="0">
                <a:solidFill>
                  <a:srgbClr val="3D85C6"/>
                </a:solidFill>
                <a:latin typeface="Meiryo" panose="020B0604030504040204" pitchFamily="34" charset="-128"/>
                <a:ea typeface="Meiryo" panose="020B0604030504040204" pitchFamily="34" charset="-128"/>
              </a:rPr>
              <a:t>好奇心と</a:t>
            </a:r>
            <a:r>
              <a:rPr lang="ja-JP" altLang="en-US" sz="4400" dirty="0">
                <a:solidFill>
                  <a:srgbClr val="3D85C6"/>
                </a:solidFill>
                <a:latin typeface="Meiryo" panose="020B0604030504040204" pitchFamily="34" charset="-128"/>
                <a:ea typeface="Meiryo" panose="020B0604030504040204" pitchFamily="34" charset="-128"/>
              </a:rPr>
              <a:t>厳</a:t>
            </a:r>
            <a:r>
              <a:rPr lang="ja-JP" altLang="en-US" sz="4400" dirty="0" smtClean="0">
                <a:solidFill>
                  <a:srgbClr val="3D85C6"/>
                </a:solidFill>
                <a:latin typeface="Meiryo" panose="020B0604030504040204" pitchFamily="34" charset="-128"/>
                <a:ea typeface="Meiryo" panose="020B0604030504040204" pitchFamily="34" charset="-128"/>
              </a:rPr>
              <a:t>密な論理性</a:t>
            </a:r>
            <a:endParaRPr lang="en-US" sz="4400" dirty="0">
              <a:solidFill>
                <a:srgbClr val="3D85C6"/>
              </a:solidFill>
              <a:latin typeface="Meiryo" panose="020B0604030504040204" pitchFamily="34" charset="-128"/>
              <a:ea typeface="Meiryo" panose="020B0604030504040204" pitchFamily="34" charset="-128"/>
            </a:endParaRPr>
          </a:p>
        </p:txBody>
      </p:sp>
      <p:sp>
        <p:nvSpPr>
          <p:cNvPr id="881" name="Shape 881"/>
          <p:cNvSpPr txBox="1">
            <a:spLocks noGrp="1"/>
          </p:cNvSpPr>
          <p:nvPr>
            <p:ph type="body" idx="1"/>
          </p:nvPr>
        </p:nvSpPr>
        <p:spPr>
          <a:xfrm>
            <a:off x="498475" y="2173288"/>
            <a:ext cx="7556500" cy="3602036"/>
          </a:xfrm>
          <a:prstGeom prst="rect">
            <a:avLst/>
          </a:prstGeom>
          <a:noFill/>
          <a:ln>
            <a:noFill/>
          </a:ln>
        </p:spPr>
        <p:txBody>
          <a:bodyPr lIns="91425" tIns="45700" rIns="91425" bIns="45700" anchor="t" anchorCtr="0">
            <a:noAutofit/>
          </a:bodyPr>
          <a:lstStyle/>
          <a:p>
            <a:pPr marL="228600" marR="0" lvl="1" indent="0" algn="ctr" rtl="0">
              <a:spcBef>
                <a:spcPts val="0"/>
              </a:spcBef>
              <a:spcAft>
                <a:spcPts val="0"/>
              </a:spcAft>
              <a:buClr>
                <a:srgbClr val="9FC3E3"/>
              </a:buClr>
              <a:buSzPct val="25000"/>
              <a:buFont typeface="Noto Sans Symbols"/>
              <a:buNone/>
            </a:pPr>
            <a:endParaRPr dirty="0">
              <a:latin typeface="Meiryo" panose="020B0604030504040204" pitchFamily="34" charset="-128"/>
              <a:ea typeface="Meiryo" panose="020B0604030504040204" pitchFamily="34" charset="-128"/>
            </a:endParaRPr>
          </a:p>
          <a:p>
            <a:pPr marL="228600" marR="0" lvl="1" indent="0" algn="ctr" rtl="0">
              <a:spcBef>
                <a:spcPts val="600"/>
              </a:spcBef>
              <a:buClr>
                <a:srgbClr val="9FC3E3"/>
              </a:buClr>
              <a:buSzPct val="25000"/>
              <a:buFont typeface="Noto Sans Symbols"/>
              <a:buNone/>
            </a:pPr>
            <a:r>
              <a:rPr lang="en-US" sz="4400" dirty="0" err="1">
                <a:solidFill>
                  <a:srgbClr val="000000"/>
                </a:solidFill>
                <a:latin typeface="Meiryo" panose="020B0604030504040204" pitchFamily="34" charset="-128"/>
                <a:ea typeface="Meiryo" panose="020B0604030504040204" pitchFamily="34" charset="-128"/>
              </a:rPr>
              <a:t>一つの</a:t>
            </a:r>
            <a:r>
              <a:rPr lang="en-US" sz="4400" u="sng" dirty="0" err="1">
                <a:solidFill>
                  <a:srgbClr val="000000"/>
                </a:solidFill>
                <a:latin typeface="Meiryo" panose="020B0604030504040204" pitchFamily="34" charset="-128"/>
                <a:ea typeface="Meiryo" panose="020B0604030504040204" pitchFamily="34" charset="-128"/>
              </a:rPr>
              <a:t>プロセス</a:t>
            </a:r>
            <a:r>
              <a:rPr lang="en-US" sz="4400" dirty="0" err="1">
                <a:solidFill>
                  <a:srgbClr val="000000"/>
                </a:solidFill>
                <a:latin typeface="Meiryo" panose="020B0604030504040204" pitchFamily="34" charset="-128"/>
                <a:ea typeface="Meiryo" panose="020B0604030504040204" pitchFamily="34" charset="-128"/>
              </a:rPr>
              <a:t>で</a:t>
            </a:r>
            <a:endParaRPr lang="en-US" sz="4400" dirty="0">
              <a:solidFill>
                <a:srgbClr val="000000"/>
              </a:solidFill>
              <a:latin typeface="Meiryo" panose="020B0604030504040204" pitchFamily="34" charset="-128"/>
              <a:ea typeface="Meiryo" panose="020B0604030504040204" pitchFamily="34" charset="-128"/>
            </a:endParaRPr>
          </a:p>
          <a:p>
            <a:pPr marL="228600" marR="0" lvl="1" indent="0" algn="ctr" rtl="0">
              <a:spcBef>
                <a:spcPts val="600"/>
              </a:spcBef>
              <a:buClr>
                <a:srgbClr val="9FC3E3"/>
              </a:buClr>
              <a:buSzPct val="25000"/>
              <a:buFont typeface="Noto Sans Symbols"/>
              <a:buNone/>
            </a:pPr>
            <a:r>
              <a:rPr lang="en-US" sz="4400" dirty="0">
                <a:solidFill>
                  <a:srgbClr val="000000"/>
                </a:solidFill>
                <a:latin typeface="Meiryo" panose="020B0604030504040204" pitchFamily="34" charset="-128"/>
                <a:ea typeface="Meiryo" panose="020B0604030504040204" pitchFamily="34" charset="-128"/>
              </a:rPr>
              <a:t>高次な3つの</a:t>
            </a:r>
            <a:r>
              <a:rPr lang="en-US" sz="4400" u="sng" dirty="0">
                <a:solidFill>
                  <a:srgbClr val="000000"/>
                </a:solidFill>
                <a:latin typeface="Meiryo" panose="020B0604030504040204" pitchFamily="34" charset="-128"/>
                <a:ea typeface="Meiryo" panose="020B0604030504040204" pitchFamily="34" charset="-128"/>
              </a:rPr>
              <a:t>思考力</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grpSp>
        <p:nvGrpSpPr>
          <p:cNvPr id="887" name="Shape 887"/>
          <p:cNvGrpSpPr/>
          <p:nvPr/>
        </p:nvGrpSpPr>
        <p:grpSpPr>
          <a:xfrm>
            <a:off x="2291852" y="1849375"/>
            <a:ext cx="4716748" cy="4111437"/>
            <a:chOff x="2309119" y="1376010"/>
            <a:chExt cx="4716748" cy="4112259"/>
          </a:xfrm>
        </p:grpSpPr>
        <p:grpSp>
          <p:nvGrpSpPr>
            <p:cNvPr id="888" name="Shape 888"/>
            <p:cNvGrpSpPr/>
            <p:nvPr/>
          </p:nvGrpSpPr>
          <p:grpSpPr>
            <a:xfrm>
              <a:off x="2309119" y="1376010"/>
              <a:ext cx="4716748" cy="4112259"/>
              <a:chOff x="2309119" y="1376010"/>
              <a:chExt cx="4716748" cy="4112259"/>
            </a:xfrm>
          </p:grpSpPr>
          <p:sp>
            <p:nvSpPr>
              <p:cNvPr id="889" name="Shape 889"/>
              <p:cNvSpPr/>
              <p:nvPr/>
            </p:nvSpPr>
            <p:spPr>
              <a:xfrm rot="-8700000">
                <a:off x="1952965" y="3183303"/>
                <a:ext cx="5429057" cy="469899"/>
              </a:xfrm>
              <a:prstGeom prst="leftRightArrow">
                <a:avLst>
                  <a:gd name="adj1" fmla="val 50000"/>
                  <a:gd name="adj2" fmla="val 101790"/>
                </a:avLst>
              </a:prstGeom>
              <a:solidFill>
                <a:srgbClr val="2C7C9F">
                  <a:alpha val="80392"/>
                </a:srgbClr>
              </a:solidFill>
              <a:ln w="25400" cap="flat" cmpd="sng">
                <a:solidFill>
                  <a:srgbClr val="3A93FF">
                    <a:alpha val="33725"/>
                  </a:srgbClr>
                </a:solidFill>
                <a:prstDash val="solid"/>
                <a:round/>
                <a:headEnd type="none" w="med" len="med"/>
                <a:tailEnd type="none" w="med" len="med"/>
              </a:ln>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890" name="Shape 890"/>
              <p:cNvSpPr/>
              <p:nvPr/>
            </p:nvSpPr>
            <p:spPr>
              <a:xfrm rot="-5400000">
                <a:off x="2535407" y="3197189"/>
                <a:ext cx="4112259" cy="469899"/>
              </a:xfrm>
              <a:prstGeom prst="leftRightArrow">
                <a:avLst>
                  <a:gd name="adj1" fmla="val 50000"/>
                  <a:gd name="adj2" fmla="val 101775"/>
                </a:avLst>
              </a:prstGeom>
              <a:solidFill>
                <a:srgbClr val="2C7C9F">
                  <a:alpha val="80392"/>
                </a:srgbClr>
              </a:solidFill>
              <a:ln w="25400" cap="flat" cmpd="sng">
                <a:solidFill>
                  <a:srgbClr val="3A93FF">
                    <a:alpha val="33725"/>
                  </a:srgbClr>
                </a:solidFill>
                <a:prstDash val="solid"/>
                <a:round/>
                <a:headEnd type="none" w="med" len="med"/>
                <a:tailEnd type="none" w="med" len="med"/>
              </a:ln>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891" name="Shape 891"/>
              <p:cNvSpPr/>
              <p:nvPr/>
            </p:nvSpPr>
            <p:spPr>
              <a:xfrm rot="8486795">
                <a:off x="1936644" y="3219111"/>
                <a:ext cx="5229549" cy="469900"/>
              </a:xfrm>
              <a:prstGeom prst="leftRightArrow">
                <a:avLst>
                  <a:gd name="adj1" fmla="val 50000"/>
                  <a:gd name="adj2" fmla="val 101759"/>
                </a:avLst>
              </a:prstGeom>
              <a:solidFill>
                <a:srgbClr val="2C7C9F">
                  <a:alpha val="80392"/>
                </a:srgbClr>
              </a:solidFill>
              <a:ln w="25400" cap="flat" cmpd="sng">
                <a:solidFill>
                  <a:srgbClr val="3A93FF">
                    <a:alpha val="33725"/>
                  </a:srgbClr>
                </a:solidFill>
                <a:prstDash val="solid"/>
                <a:round/>
                <a:headEnd type="none" w="med" len="med"/>
                <a:tailEnd type="none" w="med" len="med"/>
              </a:ln>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892" name="Shape 892"/>
              <p:cNvSpPr/>
              <p:nvPr/>
            </p:nvSpPr>
            <p:spPr>
              <a:xfrm>
                <a:off x="2309119" y="3226102"/>
                <a:ext cx="4433557" cy="469899"/>
              </a:xfrm>
              <a:prstGeom prst="leftRightArrow">
                <a:avLst>
                  <a:gd name="adj1" fmla="val 50000"/>
                  <a:gd name="adj2" fmla="val 101777"/>
                </a:avLst>
              </a:prstGeom>
              <a:solidFill>
                <a:srgbClr val="2C7C9F">
                  <a:alpha val="80392"/>
                </a:srgbClr>
              </a:solidFill>
              <a:ln w="25400" cap="flat" cmpd="sng">
                <a:solidFill>
                  <a:srgbClr val="3A93FF">
                    <a:alpha val="33725"/>
                  </a:srgbClr>
                </a:solidFill>
                <a:prstDash val="solid"/>
                <a:round/>
                <a:headEnd type="none" w="med" len="med"/>
                <a:tailEnd type="none" w="med" len="med"/>
              </a:ln>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grpSp>
        <p:sp>
          <p:nvSpPr>
            <p:cNvPr id="893" name="Shape 893"/>
            <p:cNvSpPr txBox="1"/>
            <p:nvPr/>
          </p:nvSpPr>
          <p:spPr>
            <a:xfrm>
              <a:off x="2400691" y="2422274"/>
              <a:ext cx="4381800" cy="13719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000000"/>
                </a:buClr>
                <a:buSzPct val="25000"/>
                <a:buFont typeface="Rockwell"/>
                <a:buNone/>
              </a:pPr>
              <a:r>
                <a:rPr lang="en-US" sz="3300" b="1" dirty="0" err="1">
                  <a:latin typeface="Meiryo" panose="020B0604030504040204" pitchFamily="34" charset="-128"/>
                  <a:ea typeface="Meiryo" panose="020B0604030504040204" pitchFamily="34" charset="-128"/>
                  <a:cs typeface="Rockwell"/>
                  <a:sym typeface="Rockwell"/>
                </a:rPr>
                <a:t>発散思考</a:t>
              </a:r>
              <a:endParaRPr lang="en-US" sz="3300" b="1" dirty="0">
                <a:latin typeface="Meiryo" panose="020B0604030504040204" pitchFamily="34" charset="-128"/>
                <a:ea typeface="Meiryo" panose="020B0604030504040204" pitchFamily="34" charset="-128"/>
                <a:cs typeface="Rockwell"/>
                <a:sym typeface="Rockwell"/>
              </a:endParaRPr>
            </a:p>
          </p:txBody>
        </p:sp>
      </p:grpSp>
      <p:sp>
        <p:nvSpPr>
          <p:cNvPr id="894" name="Shape 89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ja-JP" altLang="en-US" sz="4000" dirty="0" smtClean="0">
                <a:latin typeface="Meiryo" panose="020B0604030504040204" pitchFamily="34" charset="-128"/>
                <a:ea typeface="Meiryo" panose="020B0604030504040204" pitchFamily="34" charset="-128"/>
              </a:rPr>
              <a:t>さまざまな</a:t>
            </a:r>
            <a:r>
              <a:rPr lang="ja-JP" altLang="en-US" sz="4000" dirty="0">
                <a:latin typeface="Meiryo" panose="020B0604030504040204" pitchFamily="34" charset="-128"/>
                <a:ea typeface="Meiryo" panose="020B0604030504040204" pitchFamily="34" charset="-128"/>
              </a:rPr>
              <a:t>視</a:t>
            </a:r>
            <a:r>
              <a:rPr lang="ja-JP" altLang="en-US" sz="4000" dirty="0" smtClean="0">
                <a:latin typeface="Meiryo" panose="020B0604030504040204" pitchFamily="34" charset="-128"/>
                <a:ea typeface="Meiryo" panose="020B0604030504040204" pitchFamily="34" charset="-128"/>
              </a:rPr>
              <a:t>点で</a:t>
            </a:r>
            <a:r>
              <a:rPr lang="en-US" sz="4000" dirty="0" err="1" smtClean="0">
                <a:latin typeface="Meiryo" panose="020B0604030504040204" pitchFamily="34" charset="-128"/>
                <a:ea typeface="Meiryo" panose="020B0604030504040204" pitchFamily="34" charset="-128"/>
              </a:rPr>
              <a:t>考える</a:t>
            </a:r>
            <a:endParaRPr lang="en-US" sz="4000" dirty="0">
              <a:latin typeface="Meiryo" panose="020B0604030504040204" pitchFamily="34" charset="-128"/>
              <a:ea typeface="Meiryo" panose="020B060403050404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20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統合する</a:t>
            </a:r>
            <a:r>
              <a:rPr lang="en-US" sz="4000" dirty="0">
                <a:latin typeface="Meiryo" panose="020B0604030504040204" pitchFamily="34" charset="-128"/>
                <a:ea typeface="Meiryo" panose="020B0604030504040204" pitchFamily="34" charset="-128"/>
              </a:rPr>
              <a:t>、</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 </a:t>
            </a:r>
            <a:r>
              <a:rPr lang="en-US" sz="4000" dirty="0" err="1">
                <a:latin typeface="Meiryo" panose="020B0604030504040204" pitchFamily="34" charset="-128"/>
                <a:ea typeface="Meiryo" panose="020B0604030504040204" pitchFamily="34" charset="-128"/>
              </a:rPr>
              <a:t>焦点を絞る</a:t>
            </a:r>
            <a:endParaRPr lang="en-US" sz="4000" dirty="0">
              <a:latin typeface="Meiryo" panose="020B0604030504040204" pitchFamily="34" charset="-128"/>
              <a:ea typeface="Meiryo" panose="020B0604030504040204" pitchFamily="34" charset="-128"/>
            </a:endParaRPr>
          </a:p>
        </p:txBody>
      </p:sp>
      <p:grpSp>
        <p:nvGrpSpPr>
          <p:cNvPr id="900" name="Shape 900"/>
          <p:cNvGrpSpPr/>
          <p:nvPr/>
        </p:nvGrpSpPr>
        <p:grpSpPr>
          <a:xfrm>
            <a:off x="1157288" y="1552574"/>
            <a:ext cx="6897686" cy="5113339"/>
            <a:chOff x="1157326" y="1744707"/>
            <a:chExt cx="6897460" cy="5113293"/>
          </a:xfrm>
        </p:grpSpPr>
        <p:sp>
          <p:nvSpPr>
            <p:cNvPr id="901" name="Shape 901"/>
            <p:cNvSpPr/>
            <p:nvPr/>
          </p:nvSpPr>
          <p:spPr>
            <a:xfrm rot="-7872810">
              <a:off x="1611309" y="2536873"/>
              <a:ext cx="2225654" cy="790548"/>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2" name="Shape 902"/>
            <p:cNvSpPr/>
            <p:nvPr/>
          </p:nvSpPr>
          <p:spPr>
            <a:xfrm rot="10800000">
              <a:off x="1157326" y="3933850"/>
              <a:ext cx="2033519" cy="792155"/>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3" name="Shape 903"/>
            <p:cNvSpPr/>
            <p:nvPr/>
          </p:nvSpPr>
          <p:spPr>
            <a:xfrm>
              <a:off x="6021267" y="3933851"/>
              <a:ext cx="2033519" cy="792155"/>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4" name="Shape 904"/>
            <p:cNvSpPr/>
            <p:nvPr/>
          </p:nvSpPr>
          <p:spPr>
            <a:xfrm rot="-5400000">
              <a:off x="3651975" y="2366217"/>
              <a:ext cx="2033570"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5" name="Shape 905"/>
            <p:cNvSpPr/>
            <p:nvPr/>
          </p:nvSpPr>
          <p:spPr>
            <a:xfrm rot="-2805924">
              <a:off x="5668828" y="2528935"/>
              <a:ext cx="2139930"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6" name="Shape 906"/>
            <p:cNvSpPr/>
            <p:nvPr/>
          </p:nvSpPr>
          <p:spPr>
            <a:xfrm rot="7922097">
              <a:off x="1839110" y="5179241"/>
              <a:ext cx="2033570" cy="790548"/>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7" name="Shape 907"/>
            <p:cNvSpPr/>
            <p:nvPr/>
          </p:nvSpPr>
          <p:spPr>
            <a:xfrm rot="5400000">
              <a:off x="3651976" y="5445940"/>
              <a:ext cx="2033570" cy="790549"/>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8" name="Shape 908"/>
            <p:cNvSpPr/>
            <p:nvPr/>
          </p:nvSpPr>
          <p:spPr>
            <a:xfrm rot="2678492">
              <a:off x="5435498" y="5202251"/>
              <a:ext cx="2033521" cy="792155"/>
            </a:xfrm>
            <a:prstGeom prst="leftArrow">
              <a:avLst>
                <a:gd name="adj1" fmla="val 50000"/>
                <a:gd name="adj2" fmla="val 80889"/>
              </a:avLst>
            </a:prstGeom>
            <a:solidFill>
              <a:srgbClr val="2C7C9F">
                <a:alpha val="80392"/>
              </a:srgbClr>
            </a:solidFill>
            <a:ln w="9525" cap="flat" cmpd="sng">
              <a:solidFill>
                <a:srgbClr val="3A93FF">
                  <a:alpha val="33725"/>
                </a:srgbClr>
              </a:solidFill>
              <a:prstDash val="solid"/>
              <a:round/>
              <a:headEnd type="none" w="med" len="med"/>
              <a:tailEnd type="none" w="med" len="med"/>
            </a:ln>
            <a:effectLst>
              <a:outerShdw blurRad="63500" dist="23000" dir="5400000" algn="ctr" rotWithShape="0">
                <a:schemeClr val="lt2">
                  <a:alpha val="34901"/>
                </a:schemeClr>
              </a:outerShdw>
            </a:effectLst>
          </p:spPr>
          <p:txBody>
            <a:bodyPr lIns="0" tIns="0" rIns="0" bIns="0" anchor="t" anchorCtr="0">
              <a:noAutofit/>
            </a:bodyPr>
            <a:lstStyle/>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p:txBody>
        </p:sp>
        <p:sp>
          <p:nvSpPr>
            <p:cNvPr id="909" name="Shape 909"/>
            <p:cNvSpPr txBox="1"/>
            <p:nvPr/>
          </p:nvSpPr>
          <p:spPr>
            <a:xfrm>
              <a:off x="2867859" y="3398468"/>
              <a:ext cx="3584400" cy="12588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000000"/>
                </a:buClr>
                <a:buSzPct val="25000"/>
                <a:buFont typeface="Rockwell"/>
                <a:buNone/>
              </a:pPr>
              <a:r>
                <a:rPr lang="en-US" sz="3300" b="1" dirty="0" err="1">
                  <a:latin typeface="Meiryo" panose="020B0604030504040204" pitchFamily="34" charset="-128"/>
                  <a:ea typeface="Meiryo" panose="020B0604030504040204" pitchFamily="34" charset="-128"/>
                  <a:cs typeface="Rockwell"/>
                  <a:sym typeface="Rockwell"/>
                </a:rPr>
                <a:t>収束思考</a:t>
              </a:r>
              <a:endParaRPr lang="en-US" sz="3300" b="1" dirty="0">
                <a:latin typeface="Meiryo" panose="020B0604030504040204" pitchFamily="34" charset="-128"/>
                <a:ea typeface="Meiryo" panose="020B0604030504040204" pitchFamily="34" charset="-128"/>
                <a:cs typeface="Rockwell"/>
                <a:sym typeface="Rockwe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20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793737" y="315912"/>
            <a:ext cx="7556400" cy="111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300">
                <a:latin typeface="Meiryo"/>
                <a:ea typeface="Meiryo"/>
                <a:cs typeface="Meiryo"/>
                <a:sym typeface="Meiryo"/>
              </a:rPr>
              <a:t>Twitterのアカウントはこちら</a:t>
            </a:r>
          </a:p>
        </p:txBody>
      </p:sp>
      <p:sp>
        <p:nvSpPr>
          <p:cNvPr id="628" name="Shape 628"/>
          <p:cNvSpPr txBox="1"/>
          <p:nvPr/>
        </p:nvSpPr>
        <p:spPr>
          <a:xfrm>
            <a:off x="574725" y="1431925"/>
            <a:ext cx="8258100" cy="5118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29DD1"/>
              </a:buClr>
              <a:buFont typeface="Noto Sans Symbols"/>
              <a:buNone/>
            </a:pPr>
            <a:endParaRPr sz="1200" b="0" i="0" u="none" strike="noStrike" cap="none">
              <a:solidFill>
                <a:srgbClr val="000000"/>
              </a:solidFill>
              <a:latin typeface="Rockwell"/>
              <a:ea typeface="Rockwell"/>
              <a:cs typeface="Rockwell"/>
              <a:sym typeface="Rockwell"/>
            </a:endParaRPr>
          </a:p>
          <a:p>
            <a:pPr marL="0" marR="0" lvl="0" indent="0" algn="l" rtl="0">
              <a:lnSpc>
                <a:spcPct val="100000"/>
              </a:lnSpc>
              <a:spcBef>
                <a:spcPts val="2000"/>
              </a:spcBef>
              <a:spcAft>
                <a:spcPts val="0"/>
              </a:spcAft>
              <a:buClr>
                <a:srgbClr val="629DD1"/>
              </a:buClr>
              <a:buSzPct val="25000"/>
              <a:buFont typeface="Noto Sans Symbols"/>
              <a:buNone/>
            </a:pPr>
            <a:r>
              <a:rPr lang="en-US" sz="3600" b="0" i="0" u="none" strike="noStrike" cap="none">
                <a:solidFill>
                  <a:srgbClr val="000000"/>
                </a:solidFill>
                <a:latin typeface="Rockwell"/>
                <a:ea typeface="Rockwell"/>
                <a:cs typeface="Rockwell"/>
                <a:sym typeface="Rockwell"/>
              </a:rPr>
              <a:t>@RightQuestion</a:t>
            </a:r>
          </a:p>
          <a:p>
            <a:pPr marL="0" marR="0" lvl="0" indent="0" algn="l" rtl="0">
              <a:lnSpc>
                <a:spcPct val="100000"/>
              </a:lnSpc>
              <a:spcBef>
                <a:spcPts val="2000"/>
              </a:spcBef>
              <a:spcAft>
                <a:spcPts val="0"/>
              </a:spcAft>
              <a:buClr>
                <a:srgbClr val="629DD1"/>
              </a:buClr>
              <a:buSzPct val="25000"/>
              <a:buFont typeface="Noto Sans Symbols"/>
              <a:buNone/>
            </a:pPr>
            <a:r>
              <a:rPr lang="en-US" sz="3600" b="0" i="0" u="none" strike="noStrike" cap="none">
                <a:solidFill>
                  <a:srgbClr val="000000"/>
                </a:solidFill>
                <a:latin typeface="Rockwell"/>
                <a:ea typeface="Rockwell"/>
                <a:cs typeface="Rockwell"/>
                <a:sym typeface="Rockwell"/>
              </a:rPr>
              <a:t>@RothsteinDan</a:t>
            </a:r>
          </a:p>
          <a:p>
            <a:pPr marL="0" marR="0" lvl="0" indent="0" algn="l" rtl="0">
              <a:spcBef>
                <a:spcPts val="2000"/>
              </a:spcBef>
              <a:spcAft>
                <a:spcPts val="0"/>
              </a:spcAft>
              <a:buSzPct val="25000"/>
              <a:buNone/>
            </a:pPr>
            <a:r>
              <a:rPr lang="en-US" sz="1800" b="0" i="0" u="none" strike="noStrike" cap="none">
                <a:solidFill>
                  <a:schemeClr val="dk1"/>
                </a:solidFill>
                <a:latin typeface="Rockwell"/>
                <a:ea typeface="Rockwell"/>
                <a:cs typeface="Rockwell"/>
                <a:sym typeface="Rockwell"/>
              </a:rPr>
              <a:t> </a:t>
            </a:r>
          </a:p>
        </p:txBody>
      </p:sp>
      <p:pic>
        <p:nvPicPr>
          <p:cNvPr id="629" name="Shape 629"/>
          <p:cNvPicPr preferRelativeResize="0"/>
          <p:nvPr/>
        </p:nvPicPr>
        <p:blipFill rotWithShape="1">
          <a:blip r:embed="rId3">
            <a:alphaModFix/>
          </a:blip>
          <a:srcRect/>
          <a:stretch/>
        </p:blipFill>
        <p:spPr>
          <a:xfrm>
            <a:off x="5437187" y="3829050"/>
            <a:ext cx="3346449" cy="2720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9"/>
                                        </p:tgtEl>
                                        <p:attrNameLst>
                                          <p:attrName>style.visibility</p:attrName>
                                        </p:attrNameLst>
                                      </p:cBhvr>
                                      <p:to>
                                        <p:strVal val="visible"/>
                                      </p:to>
                                    </p:set>
                                    <p:anim calcmode="lin" valueType="num">
                                      <p:cBhvr additive="base">
                                        <p:cTn id="7" dur="500"/>
                                        <p:tgtEl>
                                          <p:spTgt spid="6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grpSp>
        <p:nvGrpSpPr>
          <p:cNvPr id="914" name="Shape 914"/>
          <p:cNvGrpSpPr/>
          <p:nvPr/>
        </p:nvGrpSpPr>
        <p:grpSpPr>
          <a:xfrm>
            <a:off x="731837" y="1852613"/>
            <a:ext cx="3157536" cy="4343400"/>
            <a:chOff x="2187327" y="1886871"/>
            <a:chExt cx="3157512" cy="4343709"/>
          </a:xfrm>
        </p:grpSpPr>
        <p:pic>
          <p:nvPicPr>
            <p:cNvPr id="915" name="Shape 915"/>
            <p:cNvPicPr preferRelativeResize="0"/>
            <p:nvPr/>
          </p:nvPicPr>
          <p:blipFill rotWithShape="1">
            <a:blip r:embed="rId3">
              <a:alphaModFix/>
            </a:blip>
            <a:srcRect/>
            <a:stretch/>
          </p:blipFill>
          <p:spPr>
            <a:xfrm>
              <a:off x="2187327" y="1886871"/>
              <a:ext cx="3157512" cy="4343709"/>
            </a:xfrm>
            <a:prstGeom prst="rect">
              <a:avLst/>
            </a:prstGeom>
            <a:noFill/>
            <a:ln>
              <a:noFill/>
            </a:ln>
          </p:spPr>
        </p:pic>
        <p:pic>
          <p:nvPicPr>
            <p:cNvPr id="916" name="Shape 916"/>
            <p:cNvPicPr preferRelativeResize="0"/>
            <p:nvPr/>
          </p:nvPicPr>
          <p:blipFill rotWithShape="1">
            <a:blip r:embed="rId4">
              <a:alphaModFix/>
            </a:blip>
            <a:srcRect/>
            <a:stretch/>
          </p:blipFill>
          <p:spPr>
            <a:xfrm>
              <a:off x="2596444" y="2056052"/>
              <a:ext cx="2204154" cy="1595667"/>
            </a:xfrm>
            <a:prstGeom prst="rect">
              <a:avLst/>
            </a:prstGeom>
            <a:noFill/>
            <a:ln>
              <a:noFill/>
            </a:ln>
          </p:spPr>
        </p:pic>
      </p:grpSp>
      <p:sp>
        <p:nvSpPr>
          <p:cNvPr id="917" name="Shape 917"/>
          <p:cNvSpPr txBox="1"/>
          <p:nvPr/>
        </p:nvSpPr>
        <p:spPr>
          <a:xfrm>
            <a:off x="3752850" y="3174763"/>
            <a:ext cx="4905300" cy="13239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Rockwell"/>
              <a:buNone/>
            </a:pPr>
            <a:r>
              <a:rPr lang="en-US" sz="4000" b="1" dirty="0" err="1">
                <a:latin typeface="Meiryo" panose="020B0604030504040204" pitchFamily="34" charset="-128"/>
                <a:ea typeface="Meiryo" panose="020B0604030504040204" pitchFamily="34" charset="-128"/>
                <a:cs typeface="Rockwell"/>
                <a:sym typeface="Rockwell"/>
              </a:rPr>
              <a:t>メタ認知思考</a:t>
            </a:r>
            <a:endParaRPr lang="en-US" sz="4000" b="1" dirty="0">
              <a:latin typeface="Meiryo" panose="020B0604030504040204" pitchFamily="34" charset="-128"/>
              <a:ea typeface="Meiryo" panose="020B0604030504040204" pitchFamily="34" charset="-128"/>
              <a:cs typeface="Rockwell"/>
              <a:sym typeface="Rockwell"/>
            </a:endParaRPr>
          </a:p>
        </p:txBody>
      </p:sp>
      <p:sp>
        <p:nvSpPr>
          <p:cNvPr id="918" name="Shape 91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400" dirty="0" err="1">
                <a:latin typeface="Meiryo" panose="020B0604030504040204" pitchFamily="34" charset="-128"/>
                <a:ea typeface="Meiryo" panose="020B0604030504040204" pitchFamily="34" charset="-128"/>
              </a:rPr>
              <a:t>考えることについて考える</a:t>
            </a:r>
            <a:endParaRPr lang="en-US" sz="4400" dirty="0">
              <a:latin typeface="Meiryo" panose="020B0604030504040204" pitchFamily="34" charset="-128"/>
              <a:ea typeface="Meiryo" panose="020B060403050404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fade">
                                      <p:cBhvr>
                                        <p:cTn id="7" dur="1000"/>
                                        <p:tgtEl>
                                          <p:spTgt spid="914"/>
                                        </p:tgtEl>
                                      </p:cBhvr>
                                    </p:animEffect>
                                  </p:childTnLst>
                                </p:cTn>
                              </p:par>
                              <p:par>
                                <p:cTn id="8" presetID="10" presetClass="entr" presetSubtype="0" fill="hold" nodeType="withEffect">
                                  <p:stCondLst>
                                    <p:cond delay="0"/>
                                  </p:stCondLst>
                                  <p:childTnLst>
                                    <p:set>
                                      <p:cBhvr>
                                        <p:cTn id="9" dur="1" fill="hold">
                                          <p:stCondLst>
                                            <p:cond delay="0"/>
                                          </p:stCondLst>
                                        </p:cTn>
                                        <p:tgtEl>
                                          <p:spTgt spid="917"/>
                                        </p:tgtEl>
                                        <p:attrNameLst>
                                          <p:attrName>style.visibility</p:attrName>
                                        </p:attrNameLst>
                                      </p:cBhvr>
                                      <p:to>
                                        <p:strVal val="visible"/>
                                      </p:to>
                                    </p:set>
                                    <p:animEffect transition="in" filter="fade">
                                      <p:cBhvr>
                                        <p:cTn id="10" dur="1000"/>
                                        <p:tgtEl>
                                          <p:spTgt spid="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生徒の振り返り</a:t>
            </a:r>
            <a:endParaRPr lang="en-US" sz="4000" dirty="0">
              <a:latin typeface="Meiryo" panose="020B0604030504040204" pitchFamily="34" charset="-128"/>
              <a:ea typeface="Meiryo" panose="020B0604030504040204" pitchFamily="34" charset="-128"/>
            </a:endParaRPr>
          </a:p>
        </p:txBody>
      </p:sp>
      <p:pic>
        <p:nvPicPr>
          <p:cNvPr id="925" name="Shape 925"/>
          <p:cNvPicPr preferRelativeResize="0"/>
          <p:nvPr/>
        </p:nvPicPr>
        <p:blipFill rotWithShape="1">
          <a:blip r:embed="rId3">
            <a:alphaModFix/>
          </a:blip>
          <a:srcRect/>
          <a:stretch/>
        </p:blipFill>
        <p:spPr>
          <a:xfrm>
            <a:off x="1027112" y="1600200"/>
            <a:ext cx="7027863" cy="2798762"/>
          </a:xfrm>
          <a:prstGeom prst="rect">
            <a:avLst/>
          </a:prstGeom>
          <a:noFill/>
          <a:ln>
            <a:noFill/>
          </a:ln>
        </p:spPr>
      </p:pic>
      <p:sp>
        <p:nvSpPr>
          <p:cNvPr id="926" name="Shape 926"/>
          <p:cNvSpPr txBox="1"/>
          <p:nvPr/>
        </p:nvSpPr>
        <p:spPr>
          <a:xfrm>
            <a:off x="854708" y="4699000"/>
            <a:ext cx="7556500" cy="830996"/>
          </a:xfrm>
          <a:prstGeom prst="rect">
            <a:avLst/>
          </a:prstGeom>
          <a:noFill/>
          <a:ln>
            <a:noFill/>
          </a:ln>
        </p:spPr>
        <p:txBody>
          <a:bodyPr lIns="91425" tIns="45700" rIns="91425" bIns="45700" anchor="t" anchorCtr="0">
            <a:noAutofit/>
          </a:bodyPr>
          <a:lstStyle/>
          <a:p>
            <a:pPr lvl="0">
              <a:buClr>
                <a:srgbClr val="000000"/>
              </a:buClr>
              <a:buSzPct val="25000"/>
            </a:pPr>
            <a:r>
              <a:rPr lang="en-US" sz="2400" dirty="0" smtClean="0">
                <a:latin typeface="Meiryo" panose="020B0604030504040204" pitchFamily="34" charset="-128"/>
                <a:ea typeface="Meiryo" panose="020B0604030504040204" pitchFamily="34" charset="-128"/>
                <a:cs typeface="Rockwell"/>
                <a:sym typeface="Rockwell"/>
              </a:rPr>
              <a:t>「QFT</a:t>
            </a:r>
            <a:r>
              <a:rPr lang="ja-JP" altLang="en-US" sz="2400" dirty="0" smtClean="0">
                <a:latin typeface="Meiryo" panose="020B0604030504040204" pitchFamily="34" charset="-128"/>
                <a:ea typeface="Meiryo" panose="020B0604030504040204" pitchFamily="34" charset="-128"/>
                <a:cs typeface="Rockwell"/>
                <a:sym typeface="Rockwell"/>
              </a:rPr>
              <a:t>を使って</a:t>
            </a:r>
            <a:r>
              <a:rPr lang="en-US" sz="2400" dirty="0" err="1" smtClean="0">
                <a:latin typeface="Meiryo" panose="020B0604030504040204" pitchFamily="34" charset="-128"/>
                <a:ea typeface="Meiryo" panose="020B0604030504040204" pitchFamily="34" charset="-128"/>
                <a:cs typeface="Rockwell"/>
                <a:sym typeface="Rockwell"/>
              </a:rPr>
              <a:t>自分が賢くなったと感じました。なぜかと言うと</a:t>
            </a:r>
            <a:r>
              <a:rPr lang="ja-JP" altLang="en-US" sz="2400" dirty="0" smtClean="0">
                <a:latin typeface="Meiryo" panose="020B0604030504040204" pitchFamily="34" charset="-128"/>
                <a:ea typeface="Meiryo" panose="020B0604030504040204" pitchFamily="34" charset="-128"/>
                <a:cs typeface="Rockwell"/>
                <a:sym typeface="Rockwell"/>
              </a:rPr>
              <a:t>、</a:t>
            </a:r>
            <a:r>
              <a:rPr lang="en-US" sz="2400" dirty="0" err="1" smtClean="0">
                <a:latin typeface="Meiryo" panose="020B0604030504040204" pitchFamily="34" charset="-128"/>
                <a:ea typeface="Meiryo" panose="020B0604030504040204" pitchFamily="34" charset="-128"/>
                <a:cs typeface="Rockwell"/>
                <a:sym typeface="Rockwell"/>
              </a:rPr>
              <a:t>いい</a:t>
            </a:r>
            <a:r>
              <a:rPr lang="ja-JP" altLang="en-US" sz="2400" dirty="0">
                <a:latin typeface="Meiryo" panose="020B0604030504040204" pitchFamily="34" charset="-128"/>
                <a:ea typeface="Meiryo" panose="020B0604030504040204" pitchFamily="34" charset="-128"/>
                <a:cs typeface="Rockwell"/>
              </a:rPr>
              <a:t>問いをたて</a:t>
            </a:r>
            <a:r>
              <a:rPr lang="ja-JP" altLang="en-US" sz="2400" dirty="0" smtClean="0">
                <a:latin typeface="Meiryo" panose="020B0604030504040204" pitchFamily="34" charset="-128"/>
                <a:ea typeface="Meiryo" panose="020B0604030504040204" pitchFamily="34" charset="-128"/>
                <a:cs typeface="Rockwell"/>
              </a:rPr>
              <a:t>て</a:t>
            </a:r>
            <a:r>
              <a:rPr lang="en-US" sz="2400" dirty="0" err="1" smtClean="0">
                <a:latin typeface="Meiryo" panose="020B0604030504040204" pitchFamily="34" charset="-128"/>
                <a:ea typeface="Meiryo" panose="020B0604030504040204" pitchFamily="34" charset="-128"/>
                <a:cs typeface="Rockwell"/>
                <a:sym typeface="Rockwell"/>
              </a:rPr>
              <a:t>いい答えを出せたからです</a:t>
            </a:r>
            <a:r>
              <a:rPr lang="ja-JP" altLang="en-US" sz="2400" dirty="0">
                <a:latin typeface="Meiryo" panose="020B0604030504040204" pitchFamily="34" charset="-128"/>
                <a:ea typeface="Meiryo" panose="020B0604030504040204" pitchFamily="34" charset="-128"/>
                <a:cs typeface="Rockwell"/>
                <a:sym typeface="Rockwell"/>
              </a:rPr>
              <a:t>。</a:t>
            </a:r>
            <a:r>
              <a:rPr lang="en-US" sz="2400" dirty="0" smtClean="0">
                <a:latin typeface="Meiryo" panose="020B0604030504040204" pitchFamily="34" charset="-128"/>
                <a:ea typeface="Meiryo" panose="020B0604030504040204" pitchFamily="34" charset="-128"/>
                <a:cs typeface="Rockwell"/>
                <a:sym typeface="Rockwell"/>
              </a:rPr>
              <a:t>」</a:t>
            </a:r>
            <a:endParaRPr lang="en-US" sz="2400" dirty="0">
              <a:latin typeface="Meiryo" panose="020B0604030504040204" pitchFamily="34" charset="-128"/>
              <a:ea typeface="Meiryo" panose="020B0604030504040204" pitchFamily="34" charset="-128"/>
              <a:cs typeface="Rockwell"/>
              <a:sym typeface="Rockwell"/>
            </a:endParaRPr>
          </a:p>
        </p:txBody>
      </p:sp>
      <p:sp>
        <p:nvSpPr>
          <p:cNvPr id="927" name="Shape 927"/>
          <p:cNvSpPr txBox="1"/>
          <p:nvPr/>
        </p:nvSpPr>
        <p:spPr>
          <a:xfrm>
            <a:off x="1799950" y="6001789"/>
            <a:ext cx="6254837" cy="646331"/>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Rockwell"/>
              <a:buNone/>
            </a:pPr>
            <a:r>
              <a:rPr lang="en-US" sz="1800" b="0" i="0" u="none" strike="noStrike" cap="none">
                <a:solidFill>
                  <a:srgbClr val="000000"/>
                </a:solidFill>
                <a:latin typeface="Meiryo" panose="020B0604030504040204" pitchFamily="34" charset="-128"/>
                <a:ea typeface="Meiryo" panose="020B0604030504040204" pitchFamily="34" charset="-128"/>
                <a:cs typeface="Rockwell"/>
                <a:sym typeface="Rockwell"/>
              </a:rPr>
              <a:t>-</a:t>
            </a:r>
            <a:r>
              <a:rPr lang="en-US" sz="1800">
                <a:latin typeface="Meiryo" panose="020B0604030504040204" pitchFamily="34" charset="-128"/>
                <a:ea typeface="Meiryo" panose="020B0604030504040204" pitchFamily="34" charset="-128"/>
                <a:cs typeface="Rockwell"/>
                <a:sym typeface="Rockwell"/>
              </a:rPr>
              <a:t>ボストン、夏の補習校の生徒</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xfrm>
            <a:off x="542411" y="5003083"/>
            <a:ext cx="6551135" cy="1053158"/>
          </a:xfrm>
          <a:prstGeom prst="rect">
            <a:avLst/>
          </a:prstGeom>
          <a:noFill/>
          <a:ln>
            <a:noFill/>
          </a:ln>
        </p:spPr>
        <p:txBody>
          <a:bodyPr lIns="91425" tIns="45700" rIns="91425" bIns="45700" anchor="b" anchorCtr="0">
            <a:noAutofit/>
          </a:bodyPr>
          <a:lstStyle/>
          <a:p>
            <a:pPr marL="0" marR="0" lvl="0" indent="0" algn="l" rtl="0">
              <a:spcBef>
                <a:spcPts val="0"/>
              </a:spcBef>
              <a:buClr>
                <a:schemeClr val="accent1"/>
              </a:buClr>
              <a:buSzPct val="25000"/>
              <a:buFont typeface="Rockwell"/>
              <a:buNone/>
            </a:pPr>
            <a:r>
              <a:rPr lang="en-US" sz="3600" dirty="0" err="1">
                <a:latin typeface="Meiryo" panose="020B0604030504040204" pitchFamily="34" charset="-128"/>
                <a:ea typeface="Meiryo" panose="020B0604030504040204" pitchFamily="34" charset="-128"/>
              </a:rPr>
              <a:t>教室での事例を探る</a:t>
            </a:r>
            <a:endParaRPr lang="en-US" sz="3600" dirty="0">
              <a:latin typeface="Meiryo" panose="020B0604030504040204" pitchFamily="34" charset="-128"/>
              <a:ea typeface="Meiryo" panose="020B0604030504040204" pitchFamily="34" charset="-128"/>
            </a:endParaRPr>
          </a:p>
          <a:p>
            <a:pPr marL="0" marR="0" lvl="0" indent="0" algn="l" rtl="0">
              <a:spcBef>
                <a:spcPts val="0"/>
              </a:spcBef>
              <a:buClr>
                <a:schemeClr val="accent1"/>
              </a:buClr>
              <a:buSzPct val="25000"/>
              <a:buFont typeface="Rockwell"/>
              <a:buNone/>
            </a:pPr>
            <a:endParaRPr sz="3600" dirty="0">
              <a:latin typeface="Meiryo" panose="020B0604030504040204" pitchFamily="34" charset="-128"/>
              <a:ea typeface="Meiryo" panose="020B0604030504040204" pitchFamily="34" charset="-128"/>
            </a:endParaRPr>
          </a:p>
        </p:txBody>
      </p:sp>
      <p:sp>
        <p:nvSpPr>
          <p:cNvPr id="933" name="Shape 933"/>
          <p:cNvSpPr>
            <a:spLocks noGrp="1"/>
          </p:cNvSpPr>
          <p:nvPr>
            <p:ph type="pic" idx="2"/>
          </p:nvPr>
        </p:nvSpPr>
        <p:spPr>
          <a:xfrm>
            <a:off x="277905" y="228600"/>
            <a:ext cx="6378388" cy="4187952"/>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934" name="Shape 934" descr="mccomb students.jpg"/>
          <p:cNvPicPr preferRelativeResize="0"/>
          <p:nvPr/>
        </p:nvPicPr>
        <p:blipFill rotWithShape="1">
          <a:blip r:embed="rId3">
            <a:alphaModFix/>
          </a:blip>
          <a:srcRect/>
          <a:stretch/>
        </p:blipFill>
        <p:spPr>
          <a:xfrm>
            <a:off x="277812" y="228600"/>
            <a:ext cx="6378574" cy="41878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Shape 939"/>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教育者はQFTを多くの目的で使用しています。例えば</a:t>
            </a:r>
            <a:r>
              <a:rPr lang="en-US" dirty="0">
                <a:latin typeface="Meiryo" panose="020B0604030504040204" pitchFamily="34" charset="-128"/>
                <a:ea typeface="Meiryo" panose="020B0604030504040204" pitchFamily="34" charset="-128"/>
              </a:rPr>
              <a:t>...</a:t>
            </a:r>
          </a:p>
        </p:txBody>
      </p:sp>
      <p:sp>
        <p:nvSpPr>
          <p:cNvPr id="940" name="Shape 940"/>
          <p:cNvSpPr txBox="1">
            <a:spLocks noGrp="1"/>
          </p:cNvSpPr>
          <p:nvPr>
            <p:ph type="body" idx="1"/>
          </p:nvPr>
        </p:nvSpPr>
        <p:spPr>
          <a:xfrm>
            <a:off x="498475" y="2163097"/>
            <a:ext cx="8326500" cy="4202700"/>
          </a:xfrm>
          <a:prstGeom prst="rect">
            <a:avLst/>
          </a:prstGeom>
          <a:noFill/>
          <a:ln>
            <a:noFill/>
          </a:ln>
        </p:spPr>
        <p:txBody>
          <a:bodyPr lIns="91425" tIns="45700" rIns="91425" bIns="45700" anchor="t" anchorCtr="0">
            <a:noAutofit/>
          </a:bodyPr>
          <a:lstStyle/>
          <a:p>
            <a:pPr marL="228600" marR="0" lvl="0" indent="-228600" algn="l" rtl="0">
              <a:lnSpc>
                <a:spcPct val="130000"/>
              </a:lnSpc>
              <a:spcBef>
                <a:spcPts val="0"/>
              </a:spcBef>
              <a:spcAft>
                <a:spcPts val="0"/>
              </a:spcAft>
              <a:buClr>
                <a:srgbClr val="000000"/>
              </a:buClr>
              <a:buSzPct val="75000"/>
              <a:buFont typeface="Noto Sans Symbols"/>
              <a:buChar char="■"/>
            </a:pPr>
            <a:r>
              <a:rPr lang="en-US" sz="2800" dirty="0" smtClean="0">
                <a:solidFill>
                  <a:srgbClr val="000000"/>
                </a:solidFill>
                <a:latin typeface="Meiryo" panose="020B0604030504040204" pitchFamily="34" charset="-128"/>
                <a:ea typeface="Meiryo" panose="020B0604030504040204" pitchFamily="34" charset="-128"/>
              </a:rPr>
              <a:t> </a:t>
            </a:r>
            <a:r>
              <a:rPr lang="en-US" sz="2800" dirty="0" err="1">
                <a:solidFill>
                  <a:srgbClr val="000000"/>
                </a:solidFill>
                <a:latin typeface="Meiryo" panose="020B0604030504040204" pitchFamily="34" charset="-128"/>
                <a:ea typeface="Meiryo" panose="020B0604030504040204" pitchFamily="34" charset="-128"/>
              </a:rPr>
              <a:t>意欲や関心、</a:t>
            </a:r>
            <a:r>
              <a:rPr lang="en-US" sz="2800" dirty="0" err="1" smtClean="0">
                <a:solidFill>
                  <a:srgbClr val="000000"/>
                </a:solidFill>
                <a:latin typeface="Meiryo" panose="020B0604030504040204" pitchFamily="34" charset="-128"/>
                <a:ea typeface="Meiryo" panose="020B0604030504040204" pitchFamily="34" charset="-128"/>
              </a:rPr>
              <a:t>参加</a:t>
            </a:r>
            <a:r>
              <a:rPr lang="ja-JP" altLang="en-US" sz="2800" dirty="0">
                <a:solidFill>
                  <a:srgbClr val="000000"/>
                </a:solidFill>
                <a:latin typeface="Meiryo" panose="020B0604030504040204" pitchFamily="34" charset="-128"/>
                <a:ea typeface="Meiryo" panose="020B0604030504040204" pitchFamily="34" charset="-128"/>
              </a:rPr>
              <a:t>（</a:t>
            </a:r>
            <a:r>
              <a:rPr lang="en-US" sz="3000" dirty="0" err="1" smtClean="0">
                <a:solidFill>
                  <a:srgbClr val="000000"/>
                </a:solidFill>
                <a:latin typeface="Meiryo" panose="020B0604030504040204" pitchFamily="34" charset="-128"/>
                <a:ea typeface="Meiryo" panose="020B0604030504040204" pitchFamily="34" charset="-128"/>
                <a:cs typeface="Arial"/>
                <a:sym typeface="Arial"/>
              </a:rPr>
              <a:t>エンゲージメント</a:t>
            </a:r>
            <a:r>
              <a:rPr lang="en-US" sz="3000" dirty="0" smtClean="0">
                <a:solidFill>
                  <a:srgbClr val="000000"/>
                </a:solidFill>
                <a:latin typeface="Meiryo" panose="020B0604030504040204" pitchFamily="34" charset="-128"/>
                <a:ea typeface="Meiryo" panose="020B0604030504040204" pitchFamily="34" charset="-128"/>
              </a:rPr>
              <a:t>）</a:t>
            </a:r>
            <a:r>
              <a:rPr lang="ja-JP" altLang="en-US" sz="3000" dirty="0" smtClean="0">
                <a:solidFill>
                  <a:srgbClr val="000000"/>
                </a:solidFill>
                <a:latin typeface="Meiryo" panose="020B0604030504040204" pitchFamily="34" charset="-128"/>
                <a:ea typeface="Meiryo" panose="020B0604030504040204" pitchFamily="34" charset="-128"/>
              </a:rPr>
              <a:t>の向上</a:t>
            </a:r>
            <a:endParaRPr lang="en-US" sz="3000" dirty="0">
              <a:solidFill>
                <a:srgbClr val="000000"/>
              </a:solidFill>
              <a:latin typeface="Meiryo" panose="020B0604030504040204" pitchFamily="34" charset="-128"/>
              <a:ea typeface="Meiryo" panose="020B0604030504040204" pitchFamily="34" charset="-128"/>
            </a:endParaRPr>
          </a:p>
          <a:p>
            <a:pPr marL="0" marR="0" lvl="0" indent="0" algn="l" rtl="0">
              <a:lnSpc>
                <a:spcPct val="130000"/>
              </a:lnSpc>
              <a:spcBef>
                <a:spcPts val="600"/>
              </a:spcBef>
              <a:spcAft>
                <a:spcPts val="0"/>
              </a:spcAft>
              <a:buClr>
                <a:srgbClr val="000000"/>
              </a:buClr>
              <a:buSzPct val="75000"/>
              <a:buFont typeface="Noto Sans Symbols"/>
              <a:buChar char="■"/>
            </a:pPr>
            <a:r>
              <a:rPr lang="ja-JP" altLang="en-US" sz="2800" dirty="0">
                <a:solidFill>
                  <a:srgbClr val="000000"/>
                </a:solidFill>
                <a:latin typeface="Meiryo" panose="020B0604030504040204" pitchFamily="34" charset="-128"/>
                <a:ea typeface="Meiryo" panose="020B0604030504040204" pitchFamily="34" charset="-128"/>
              </a:rPr>
              <a:t> </a:t>
            </a:r>
            <a:r>
              <a:rPr lang="en-US" sz="2800" dirty="0" err="1" smtClean="0">
                <a:solidFill>
                  <a:srgbClr val="000000"/>
                </a:solidFill>
                <a:latin typeface="Meiryo" panose="020B0604030504040204" pitchFamily="34" charset="-128"/>
                <a:ea typeface="Meiryo" panose="020B0604030504040204" pitchFamily="34" charset="-128"/>
              </a:rPr>
              <a:t>知識習得</a:t>
            </a:r>
            <a:endParaRPr lang="en-US" sz="2800" dirty="0">
              <a:solidFill>
                <a:srgbClr val="000000"/>
              </a:solidFill>
              <a:latin typeface="Meiryo" panose="020B0604030504040204" pitchFamily="34" charset="-128"/>
              <a:ea typeface="Meiryo" panose="020B0604030504040204" pitchFamily="34" charset="-128"/>
            </a:endParaRPr>
          </a:p>
          <a:p>
            <a:pPr marL="0" marR="0" lvl="0" indent="0" algn="l" rtl="0">
              <a:lnSpc>
                <a:spcPct val="130000"/>
              </a:lnSpc>
              <a:spcBef>
                <a:spcPts val="600"/>
              </a:spcBef>
              <a:spcAft>
                <a:spcPts val="0"/>
              </a:spcAft>
              <a:buClr>
                <a:srgbClr val="000000"/>
              </a:buClr>
              <a:buSzPct val="75000"/>
              <a:buFont typeface="Noto Sans Symbols"/>
              <a:buChar char="■"/>
            </a:pPr>
            <a:r>
              <a:rPr lang="en-US" sz="2800" dirty="0" smtClean="0">
                <a:solidFill>
                  <a:srgbClr val="000000"/>
                </a:solidFill>
                <a:latin typeface="Meiryo" panose="020B0604030504040204" pitchFamily="34" charset="-128"/>
                <a:ea typeface="Meiryo" panose="020B0604030504040204" pitchFamily="34" charset="-128"/>
              </a:rPr>
              <a:t> </a:t>
            </a:r>
            <a:r>
              <a:rPr lang="en-US" sz="2800" dirty="0" err="1" smtClean="0">
                <a:solidFill>
                  <a:srgbClr val="000000"/>
                </a:solidFill>
                <a:latin typeface="Meiryo" panose="020B0604030504040204" pitchFamily="34" charset="-128"/>
                <a:ea typeface="Meiryo" panose="020B0604030504040204" pitchFamily="34" charset="-128"/>
              </a:rPr>
              <a:t>形成的アセスメント</a:t>
            </a:r>
            <a:endParaRPr lang="en-US" sz="2800" dirty="0">
              <a:solidFill>
                <a:srgbClr val="000000"/>
              </a:solidFill>
              <a:latin typeface="Meiryo" panose="020B0604030504040204" pitchFamily="34" charset="-128"/>
              <a:ea typeface="Meiryo" panose="020B0604030504040204" pitchFamily="34" charset="-128"/>
            </a:endParaRPr>
          </a:p>
          <a:p>
            <a:pPr marL="0" marR="0" lvl="0" indent="0" algn="l" rtl="0">
              <a:lnSpc>
                <a:spcPct val="130000"/>
              </a:lnSpc>
              <a:spcBef>
                <a:spcPts val="600"/>
              </a:spcBef>
              <a:spcAft>
                <a:spcPts val="0"/>
              </a:spcAft>
              <a:buClr>
                <a:srgbClr val="000000"/>
              </a:buClr>
              <a:buSzPct val="75000"/>
              <a:buFont typeface="Noto Sans Symbols"/>
              <a:buChar char="■"/>
            </a:pPr>
            <a:r>
              <a:rPr lang="en-US" sz="2800" dirty="0" smtClean="0">
                <a:solidFill>
                  <a:srgbClr val="000000"/>
                </a:solidFill>
                <a:latin typeface="Meiryo" panose="020B0604030504040204" pitchFamily="34" charset="-128"/>
                <a:ea typeface="Meiryo" panose="020B0604030504040204" pitchFamily="34" charset="-128"/>
              </a:rPr>
              <a:t> </a:t>
            </a:r>
            <a:r>
              <a:rPr lang="en-US" sz="2800" dirty="0" err="1" smtClean="0">
                <a:solidFill>
                  <a:srgbClr val="000000"/>
                </a:solidFill>
                <a:latin typeface="Meiryo" panose="020B0604030504040204" pitchFamily="34" charset="-128"/>
                <a:ea typeface="Meiryo" panose="020B0604030504040204" pitchFamily="34" charset="-128"/>
              </a:rPr>
              <a:t>総括的アセスメント</a:t>
            </a:r>
            <a:endParaRPr lang="en-US" sz="2800" dirty="0">
              <a:solidFill>
                <a:srgbClr val="000000"/>
              </a:solidFill>
              <a:latin typeface="Meiryo" panose="020B0604030504040204" pitchFamily="34" charset="-128"/>
              <a:ea typeface="Meiryo" panose="020B0604030504040204" pitchFamily="34" charset="-128"/>
            </a:endParaRPr>
          </a:p>
          <a:p>
            <a:pPr marL="0" marR="0" lvl="0" indent="0" algn="r" rtl="0">
              <a:lnSpc>
                <a:spcPct val="130000"/>
              </a:lnSpc>
              <a:spcBef>
                <a:spcPts val="600"/>
              </a:spcBef>
              <a:spcAft>
                <a:spcPts val="0"/>
              </a:spcAft>
              <a:buNone/>
            </a:pPr>
            <a:r>
              <a:rPr lang="en-US" sz="2800" dirty="0">
                <a:solidFill>
                  <a:schemeClr val="dk1"/>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など</a:t>
            </a:r>
            <a:endParaRPr lang="en-US" sz="2800" dirty="0">
              <a:solidFill>
                <a:schemeClr val="dk1"/>
              </a:solidFill>
              <a:latin typeface="Meiryo" panose="020B0604030504040204" pitchFamily="34" charset="-128"/>
              <a:ea typeface="Meiryo" panose="020B0604030504040204" pitchFamily="34" charset="-128"/>
            </a:endParaRPr>
          </a:p>
          <a:p>
            <a:pPr marL="0" marR="0" lvl="0" indent="0" algn="l" rtl="0">
              <a:lnSpc>
                <a:spcPct val="130000"/>
              </a:lnSpc>
              <a:spcBef>
                <a:spcPts val="600"/>
              </a:spcBef>
              <a:spcAft>
                <a:spcPts val="0"/>
              </a:spcAft>
              <a:buClr>
                <a:schemeClr val="accent1"/>
              </a:buClr>
              <a:buSzPct val="25000"/>
              <a:buFont typeface="Noto Sans Symbols"/>
              <a:buNone/>
            </a:pPr>
            <a:endParaRPr sz="1120" b="0" i="0" u="none" strike="noStrike" cap="none" dirty="0">
              <a:solidFill>
                <a:schemeClr val="dk1"/>
              </a:solidFill>
              <a:latin typeface="Meiryo" panose="020B0604030504040204" pitchFamily="34" charset="-128"/>
              <a:ea typeface="Meiryo" panose="020B0604030504040204" pitchFamily="34" charset="-128"/>
              <a:sym typeface="Rockwell"/>
            </a:endParaRPr>
          </a:p>
          <a:p>
            <a:pPr marL="457200" marR="0" lvl="1" indent="-228600" algn="l" rtl="0">
              <a:lnSpc>
                <a:spcPct val="80000"/>
              </a:lnSpc>
              <a:spcBef>
                <a:spcPts val="0"/>
              </a:spcBef>
              <a:spcAft>
                <a:spcPts val="0"/>
              </a:spcAft>
              <a:buClr>
                <a:srgbClr val="9FC3E3"/>
              </a:buClr>
              <a:buSzPct val="25000"/>
              <a:buFont typeface="Noto Sans Symbols"/>
              <a:buNone/>
            </a:pPr>
            <a:r>
              <a:rPr lang="en-US" sz="1200" b="1" dirty="0" err="1" smtClean="0">
                <a:solidFill>
                  <a:schemeClr val="dk1"/>
                </a:solidFill>
                <a:latin typeface="Meiryo" panose="020B0604030504040204" pitchFamily="34" charset="-128"/>
                <a:ea typeface="Meiryo" panose="020B0604030504040204" pitchFamily="34" charset="-128"/>
              </a:rPr>
              <a:t>質問づくりフロ</a:t>
            </a:r>
            <a:r>
              <a:rPr lang="en-US" sz="1200" b="1" dirty="0" smtClean="0">
                <a:solidFill>
                  <a:schemeClr val="dk1"/>
                </a:solidFill>
                <a:latin typeface="Meiryo" panose="020B0604030504040204" pitchFamily="34" charset="-128"/>
                <a:ea typeface="Meiryo" panose="020B0604030504040204" pitchFamily="34" charset="-128"/>
              </a:rPr>
              <a:t>ー</a:t>
            </a:r>
            <a:r>
              <a:rPr lang="en-US" sz="1200" b="1" i="0" u="none" strike="noStrike" cap="none" dirty="0" smtClean="0">
                <a:solidFill>
                  <a:schemeClr val="dk1"/>
                </a:solidFill>
                <a:latin typeface="Meiryo" panose="020B0604030504040204" pitchFamily="34" charset="-128"/>
                <a:ea typeface="Meiryo" panose="020B0604030504040204" pitchFamily="34" charset="-128"/>
                <a:sym typeface="Rockwell"/>
              </a:rPr>
              <a:t>  </a:t>
            </a:r>
            <a:r>
              <a:rPr lang="en-US" sz="1200" dirty="0" err="1">
                <a:solidFill>
                  <a:schemeClr val="dk1"/>
                </a:solidFill>
                <a:latin typeface="Meiryo" panose="020B0604030504040204" pitchFamily="34" charset="-128"/>
                <a:ea typeface="Meiryo" panose="020B0604030504040204" pitchFamily="34" charset="-128"/>
              </a:rPr>
              <a:t>ロスステイン</a:t>
            </a:r>
            <a:r>
              <a:rPr lang="en-US" sz="1200" dirty="0">
                <a:solidFill>
                  <a:schemeClr val="dk1"/>
                </a:solidFill>
                <a:latin typeface="Meiryo" panose="020B0604030504040204" pitchFamily="34" charset="-128"/>
                <a:ea typeface="Meiryo" panose="020B0604030504040204" pitchFamily="34" charset="-128"/>
              </a:rPr>
              <a:t>・</a:t>
            </a:r>
            <a:r>
              <a:rPr lang="en-US" sz="1200" b="0" i="0" u="none" strike="noStrike" cap="none" dirty="0">
                <a:solidFill>
                  <a:schemeClr val="dk1"/>
                </a:solidFill>
                <a:latin typeface="Meiryo" panose="020B0604030504040204" pitchFamily="34" charset="-128"/>
                <a:ea typeface="Meiryo" panose="020B0604030504040204" pitchFamily="34" charset="-128"/>
                <a:sym typeface="Rockwell"/>
              </a:rPr>
              <a:t> </a:t>
            </a:r>
            <a:r>
              <a:rPr lang="en-US" sz="1200" dirty="0" err="1">
                <a:solidFill>
                  <a:schemeClr val="dk1"/>
                </a:solidFill>
                <a:latin typeface="Meiryo" panose="020B0604030504040204" pitchFamily="34" charset="-128"/>
                <a:ea typeface="Meiryo" panose="020B0604030504040204" pitchFamily="34" charset="-128"/>
              </a:rPr>
              <a:t>サンタナ</a:t>
            </a:r>
            <a:r>
              <a:rPr lang="en-US" sz="1200" b="0" i="0" u="none" strike="noStrike" cap="none" dirty="0">
                <a:solidFill>
                  <a:schemeClr val="dk1"/>
                </a:solidFill>
                <a:latin typeface="Meiryo" panose="020B0604030504040204" pitchFamily="34" charset="-128"/>
                <a:ea typeface="Meiryo" panose="020B0604030504040204" pitchFamily="34" charset="-128"/>
                <a:sym typeface="Rockwell"/>
              </a:rPr>
              <a:t>, </a:t>
            </a:r>
            <a:r>
              <a:rPr lang="en-US" sz="1200" dirty="0" err="1">
                <a:solidFill>
                  <a:schemeClr val="dk1"/>
                </a:solidFill>
                <a:latin typeface="Meiryo" panose="020B0604030504040204" pitchFamily="34" charset="-128"/>
                <a:ea typeface="Meiryo" panose="020B0604030504040204" pitchFamily="34" charset="-128"/>
              </a:rPr>
              <a:t>ミニガン</a:t>
            </a:r>
            <a:r>
              <a:rPr lang="en-US" sz="1200" b="0" i="0" u="none" strike="noStrike" cap="none" dirty="0">
                <a:solidFill>
                  <a:schemeClr val="dk1"/>
                </a:solidFill>
                <a:latin typeface="Meiryo" panose="020B0604030504040204" pitchFamily="34" charset="-128"/>
                <a:ea typeface="Meiryo" panose="020B0604030504040204" pitchFamily="34" charset="-128"/>
                <a:sym typeface="Rockwell"/>
              </a:rPr>
              <a:t>, 2015</a:t>
            </a:r>
          </a:p>
          <a:p>
            <a:pPr marL="457200" marR="0" lvl="1" indent="-228600" algn="l" rtl="0">
              <a:lnSpc>
                <a:spcPct val="80000"/>
              </a:lnSpc>
              <a:spcBef>
                <a:spcPts val="0"/>
              </a:spcBef>
              <a:spcAft>
                <a:spcPts val="0"/>
              </a:spcAft>
              <a:buClr>
                <a:srgbClr val="9FC3E3"/>
              </a:buClr>
              <a:buSzPct val="25000"/>
              <a:buFont typeface="Noto Sans Symbols"/>
              <a:buNone/>
            </a:pPr>
            <a:r>
              <a:rPr lang="en-US" sz="1200" b="0" i="0" u="none" strike="noStrike" cap="none" dirty="0">
                <a:solidFill>
                  <a:schemeClr val="dk1"/>
                </a:solidFill>
                <a:latin typeface="Meiryo" panose="020B0604030504040204" pitchFamily="34" charset="-128"/>
                <a:ea typeface="Meiryo" panose="020B0604030504040204" pitchFamily="34" charset="-128"/>
                <a:sym typeface="Rockwell"/>
              </a:rPr>
              <a:t>http://rightquestion.org/wp-content/uploads/2015/08/2015-Making-Questions-Flow.pdf</a:t>
            </a:r>
          </a:p>
          <a:p>
            <a:pPr marL="457200" marR="0" lvl="1" indent="-228600" algn="l" rtl="0">
              <a:lnSpc>
                <a:spcPct val="80000"/>
              </a:lnSpc>
              <a:spcBef>
                <a:spcPts val="0"/>
              </a:spcBef>
              <a:spcAft>
                <a:spcPts val="0"/>
              </a:spcAft>
              <a:buClr>
                <a:srgbClr val="9FC3E3"/>
              </a:buClr>
              <a:buSzPct val="72000"/>
              <a:buFont typeface="Noto Sans Symbols"/>
              <a:buNone/>
            </a:pPr>
            <a:endParaRPr sz="480" b="0" i="0" u="none" strike="noStrike" cap="none" dirty="0">
              <a:solidFill>
                <a:schemeClr val="dk1"/>
              </a:solidFill>
              <a:latin typeface="Meiryo" panose="020B0604030504040204" pitchFamily="34" charset="-128"/>
              <a:ea typeface="Meiryo" panose="020B0604030504040204" pitchFamily="34" charset="-128"/>
              <a:sym typeface="Rockwell"/>
            </a:endParaRPr>
          </a:p>
          <a:p>
            <a:pPr marL="457200" marR="0" lvl="1" indent="-228600" algn="l" rtl="0">
              <a:lnSpc>
                <a:spcPct val="80000"/>
              </a:lnSpc>
              <a:spcBef>
                <a:spcPts val="0"/>
              </a:spcBef>
              <a:buClr>
                <a:srgbClr val="9FC3E3"/>
              </a:buClr>
              <a:buSzPct val="72000"/>
              <a:buFont typeface="Noto Sans Symbols"/>
              <a:buNone/>
            </a:pPr>
            <a:endParaRPr sz="480" b="1" i="0" u="none" strike="noStrike" cap="none" dirty="0">
              <a:solidFill>
                <a:schemeClr val="dk1"/>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498475" y="484187"/>
            <a:ext cx="7556500" cy="1325562"/>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実践事例</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b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br>
            <a:r>
              <a:rPr lang="en-US" sz="4000" dirty="0">
                <a:latin typeface="Meiryo" panose="020B0604030504040204" pitchFamily="34" charset="-128"/>
                <a:ea typeface="Meiryo" panose="020B0604030504040204" pitchFamily="34" charset="-128"/>
              </a:rPr>
              <a:t>8年生</a:t>
            </a:r>
          </a:p>
        </p:txBody>
      </p:sp>
      <p:sp>
        <p:nvSpPr>
          <p:cNvPr id="946" name="Shape 946"/>
          <p:cNvSpPr txBox="1">
            <a:spLocks noGrp="1"/>
          </p:cNvSpPr>
          <p:nvPr>
            <p:ph type="body" idx="1"/>
          </p:nvPr>
        </p:nvSpPr>
        <p:spPr>
          <a:xfrm>
            <a:off x="457200" y="2133600"/>
            <a:ext cx="8229600" cy="399256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accent1"/>
              </a:buClr>
              <a:buSzPct val="25000"/>
              <a:buFont typeface="Noto Sans Symbols"/>
              <a:buNone/>
            </a:pPr>
            <a:r>
              <a:rPr lang="en-US" sz="3000" u="sng" dirty="0" smtClean="0">
                <a:solidFill>
                  <a:schemeClr val="dk1"/>
                </a:solidFill>
                <a:latin typeface="Meiryo" panose="020B0604030504040204" pitchFamily="34" charset="-128"/>
                <a:ea typeface="Meiryo" panose="020B0604030504040204" pitchFamily="34" charset="-128"/>
              </a:rPr>
              <a:t>教      </a:t>
            </a:r>
            <a:r>
              <a:rPr lang="en-US" sz="3000" u="sng" dirty="0" err="1" smtClean="0">
                <a:solidFill>
                  <a:schemeClr val="dk1"/>
                </a:solidFill>
                <a:latin typeface="Meiryo" panose="020B0604030504040204" pitchFamily="34" charset="-128"/>
                <a:ea typeface="Meiryo" panose="020B0604030504040204" pitchFamily="34" charset="-128"/>
              </a:rPr>
              <a:t>員</a:t>
            </a:r>
            <a:r>
              <a:rPr lang="en-US" sz="3000" dirty="0" err="1" smtClean="0">
                <a:solidFill>
                  <a:schemeClr val="dk1"/>
                </a:solidFill>
                <a:latin typeface="Meiryo" panose="020B0604030504040204" pitchFamily="34" charset="-128"/>
                <a:ea typeface="Meiryo" panose="020B0604030504040204" pitchFamily="34" charset="-128"/>
              </a:rPr>
              <a:t>：</a:t>
            </a:r>
            <a:r>
              <a:rPr lang="en-US" sz="3000" dirty="0" err="1">
                <a:solidFill>
                  <a:schemeClr val="dk1"/>
                </a:solidFill>
                <a:latin typeface="Meiryo" panose="020B0604030504040204" pitchFamily="34" charset="-128"/>
                <a:ea typeface="Meiryo" panose="020B0604030504040204" pitchFamily="34" charset="-128"/>
              </a:rPr>
              <a:t>ジョシュア・ビア</a:t>
            </a:r>
            <a:endParaRPr lang="en-US" sz="3000" dirty="0">
              <a:solidFill>
                <a:schemeClr val="dk1"/>
              </a:solidFill>
              <a:latin typeface="Meiryo" panose="020B0604030504040204" pitchFamily="34" charset="-128"/>
              <a:ea typeface="Meiryo" panose="020B0604030504040204" pitchFamily="34" charset="-128"/>
            </a:endParaRPr>
          </a:p>
          <a:p>
            <a:pPr marL="0" indent="0">
              <a:lnSpc>
                <a:spcPct val="150000"/>
              </a:lnSpc>
              <a:buSzPct val="25000"/>
              <a:buNone/>
            </a:pPr>
            <a:r>
              <a:rPr lang="en-US" sz="3000" u="sng" dirty="0" err="1">
                <a:solidFill>
                  <a:schemeClr val="dk1"/>
                </a:solidFill>
                <a:latin typeface="Meiryo" panose="020B0604030504040204" pitchFamily="34" charset="-128"/>
                <a:ea typeface="Meiryo" panose="020B0604030504040204" pitchFamily="34" charset="-128"/>
              </a:rPr>
              <a:t>トピック</a:t>
            </a:r>
            <a:r>
              <a:rPr lang="en-US" sz="3000" dirty="0" err="1">
                <a:solidFill>
                  <a:schemeClr val="dk1"/>
                </a:solidFill>
                <a:latin typeface="Meiryo" panose="020B0604030504040204" pitchFamily="34" charset="-128"/>
                <a:ea typeface="Meiryo" panose="020B0604030504040204" pitchFamily="34" charset="-128"/>
              </a:rPr>
              <a:t>：</a:t>
            </a:r>
            <a:r>
              <a:rPr lang="en-US" sz="3000" dirty="0" err="1" smtClean="0">
                <a:solidFill>
                  <a:schemeClr val="dk1"/>
                </a:solidFill>
                <a:latin typeface="Meiryo" panose="020B0604030504040204" pitchFamily="34" charset="-128"/>
                <a:ea typeface="Meiryo" panose="020B0604030504040204" pitchFamily="34" charset="-128"/>
              </a:rPr>
              <a:t>アメリカ史</a:t>
            </a:r>
            <a:r>
              <a:rPr lang="ja-JP" altLang="en-US" sz="3000" dirty="0">
                <a:solidFill>
                  <a:schemeClr val="dk1"/>
                </a:solidFill>
                <a:latin typeface="Meiryo" panose="020B0604030504040204" pitchFamily="34" charset="-128"/>
                <a:ea typeface="Meiryo" panose="020B0604030504040204" pitchFamily="34" charset="-128"/>
              </a:rPr>
              <a:t>、</a:t>
            </a:r>
            <a:r>
              <a:rPr lang="ja-JP" altLang="en-US" sz="3000" dirty="0" smtClean="0">
                <a:solidFill>
                  <a:schemeClr val="dk1"/>
                </a:solidFill>
                <a:latin typeface="Meiryo" panose="020B0604030504040204" pitchFamily="34" charset="-128"/>
                <a:ea typeface="Meiryo" panose="020B0604030504040204" pitchFamily="34" charset="-128"/>
              </a:rPr>
              <a:t>帝国主義時代</a:t>
            </a:r>
            <a:endParaRPr lang="en-US" altLang="ja-JP" sz="3000" dirty="0" smtClean="0">
              <a:solidFill>
                <a:schemeClr val="dk1"/>
              </a:solidFill>
              <a:latin typeface="Meiryo" panose="020B0604030504040204" pitchFamily="34" charset="-128"/>
              <a:ea typeface="Meiryo" panose="020B0604030504040204" pitchFamily="34" charset="-128"/>
            </a:endParaRPr>
          </a:p>
          <a:p>
            <a:pPr marL="0" indent="0">
              <a:lnSpc>
                <a:spcPct val="150000"/>
              </a:lnSpc>
              <a:buSzPct val="25000"/>
              <a:buNone/>
            </a:pPr>
            <a:r>
              <a:rPr lang="en-US" sz="3000" u="sng" dirty="0" smtClean="0">
                <a:solidFill>
                  <a:schemeClr val="dk1"/>
                </a:solidFill>
                <a:latin typeface="Meiryo" panose="020B0604030504040204" pitchFamily="34" charset="-128"/>
                <a:ea typeface="Meiryo" panose="020B0604030504040204" pitchFamily="34" charset="-128"/>
              </a:rPr>
              <a:t>目</a:t>
            </a:r>
            <a:r>
              <a:rPr lang="ja-JP" altLang="en-US" sz="3000" u="sng" dirty="0" smtClean="0">
                <a:solidFill>
                  <a:schemeClr val="dk1"/>
                </a:solidFill>
                <a:latin typeface="Meiryo" panose="020B0604030504040204" pitchFamily="34" charset="-128"/>
                <a:ea typeface="Meiryo" panose="020B0604030504040204" pitchFamily="34" charset="-128"/>
              </a:rPr>
              <a:t>　　</a:t>
            </a:r>
            <a:r>
              <a:rPr lang="en-US" sz="3000" u="sng" dirty="0" err="1" smtClean="0">
                <a:solidFill>
                  <a:schemeClr val="dk1"/>
                </a:solidFill>
                <a:latin typeface="Meiryo" panose="020B0604030504040204" pitchFamily="34" charset="-128"/>
                <a:ea typeface="Meiryo" panose="020B0604030504040204" pitchFamily="34" charset="-128"/>
              </a:rPr>
              <a:t>的</a:t>
            </a:r>
            <a:r>
              <a:rPr lang="en-US" sz="3000" dirty="0" err="1">
                <a:solidFill>
                  <a:schemeClr val="dk1"/>
                </a:solidFill>
                <a:latin typeface="Meiryo" panose="020B0604030504040204" pitchFamily="34" charset="-128"/>
                <a:ea typeface="Meiryo" panose="020B0604030504040204" pitchFamily="34" charset="-128"/>
              </a:rPr>
              <a:t>：</a:t>
            </a:r>
            <a:r>
              <a:rPr lang="en-US" sz="3000" dirty="0" err="1" smtClean="0">
                <a:solidFill>
                  <a:schemeClr val="dk1"/>
                </a:solidFill>
                <a:latin typeface="Meiryo" panose="020B0604030504040204" pitchFamily="34" charset="-128"/>
                <a:ea typeface="Meiryo" panose="020B0604030504040204" pitchFamily="34" charset="-128"/>
              </a:rPr>
              <a:t>単元</a:t>
            </a:r>
            <a:r>
              <a:rPr lang="ja-JP" altLang="en-US" sz="3000" dirty="0" smtClean="0">
                <a:solidFill>
                  <a:schemeClr val="dk1"/>
                </a:solidFill>
                <a:latin typeface="Meiryo" panose="020B0604030504040204" pitchFamily="34" charset="-128"/>
                <a:ea typeface="Meiryo" panose="020B0604030504040204" pitchFamily="34" charset="-128"/>
              </a:rPr>
              <a:t>のまとめ</a:t>
            </a:r>
            <a:r>
              <a:rPr lang="ja-JP" altLang="en-US" sz="3000" dirty="0">
                <a:solidFill>
                  <a:schemeClr val="dk1"/>
                </a:solidFill>
                <a:latin typeface="Meiryo" panose="020B0604030504040204" pitchFamily="34" charset="-128"/>
                <a:ea typeface="Meiryo" panose="020B0604030504040204" pitchFamily="34" charset="-128"/>
              </a:rPr>
              <a:t>・</a:t>
            </a:r>
            <a:r>
              <a:rPr lang="en-US" sz="3000" dirty="0" err="1" smtClean="0">
                <a:solidFill>
                  <a:schemeClr val="dk1"/>
                </a:solidFill>
                <a:latin typeface="Meiryo" panose="020B0604030504040204" pitchFamily="34" charset="-128"/>
                <a:ea typeface="Meiryo" panose="020B0604030504040204" pitchFamily="34" charset="-128"/>
              </a:rPr>
              <a:t>生徒の質問を使って</a:t>
            </a:r>
            <a:r>
              <a:rPr lang="en-US" sz="3000" dirty="0" err="1" smtClean="0">
                <a:solidFill>
                  <a:srgbClr val="000000"/>
                </a:solidFill>
                <a:latin typeface="Meiryo" panose="020B0604030504040204" pitchFamily="34" charset="-128"/>
                <a:ea typeface="Meiryo" panose="020B0604030504040204" pitchFamily="34" charset="-128"/>
              </a:rPr>
              <a:t>総括的アセスメント</a:t>
            </a:r>
            <a:r>
              <a:rPr lang="ja-JP" altLang="en-US" sz="3000" dirty="0" smtClean="0">
                <a:solidFill>
                  <a:srgbClr val="000000"/>
                </a:solidFill>
                <a:latin typeface="Meiryo" panose="020B0604030504040204" pitchFamily="34" charset="-128"/>
                <a:ea typeface="Meiryo" panose="020B0604030504040204" pitchFamily="34" charset="-128"/>
              </a:rPr>
              <a:t>の作成</a:t>
            </a:r>
            <a:r>
              <a:rPr lang="en-US" sz="3000" b="0" i="0" u="none" strike="noStrike" cap="none" dirty="0" smtClean="0">
                <a:solidFill>
                  <a:schemeClr val="dk1"/>
                </a:solidFill>
                <a:latin typeface="Meiryo" panose="020B0604030504040204" pitchFamily="34" charset="-128"/>
                <a:ea typeface="Meiryo" panose="020B0604030504040204" pitchFamily="34" charset="-128"/>
                <a:sym typeface="Rockwell"/>
              </a:rPr>
              <a:t> </a:t>
            </a:r>
            <a:endParaRPr lang="en-US" sz="3000" b="0" i="0" u="none" strike="noStrike" cap="none" dirty="0">
              <a:solidFill>
                <a:schemeClr val="dk1"/>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400" dirty="0" err="1">
                <a:latin typeface="Meiryo" panose="020B0604030504040204" pitchFamily="34" charset="-128"/>
                <a:ea typeface="Meiryo" panose="020B0604030504040204" pitchFamily="34" charset="-128"/>
              </a:rPr>
              <a:t>質問の焦点</a:t>
            </a:r>
            <a:r>
              <a:rPr lang="en-US" sz="44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sp>
        <p:nvSpPr>
          <p:cNvPr id="952" name="Shape 952"/>
          <p:cNvSpPr txBox="1">
            <a:spLocks noGrp="1"/>
          </p:cNvSpPr>
          <p:nvPr>
            <p:ph type="body" idx="1"/>
          </p:nvPr>
        </p:nvSpPr>
        <p:spPr>
          <a:xfrm>
            <a:off x="498474" y="2265775"/>
            <a:ext cx="7556400" cy="2147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4000" dirty="0">
                <a:solidFill>
                  <a:schemeClr val="dk1"/>
                </a:solidFill>
                <a:latin typeface="Meiryo" panose="020B0604030504040204" pitchFamily="34" charset="-128"/>
                <a:ea typeface="Meiryo" panose="020B0604030504040204" pitchFamily="34" charset="-128"/>
              </a:rPr>
              <a:t>20</a:t>
            </a:r>
            <a:r>
              <a:rPr lang="en-US" sz="4000" dirty="0" smtClean="0">
                <a:solidFill>
                  <a:schemeClr val="dk1"/>
                </a:solidFill>
                <a:latin typeface="Meiryo" panose="020B0604030504040204" pitchFamily="34" charset="-128"/>
                <a:ea typeface="Meiryo" panose="020B0604030504040204" pitchFamily="34" charset="-128"/>
              </a:rPr>
              <a:t>世紀</a:t>
            </a:r>
            <a:r>
              <a:rPr lang="en-US" sz="4000" dirty="0" smtClean="0">
                <a:solidFill>
                  <a:srgbClr val="000000"/>
                </a:solidFill>
                <a:latin typeface="Meiryo" panose="020B0604030504040204" pitchFamily="34" charset="-128"/>
                <a:ea typeface="Meiryo" panose="020B0604030504040204" pitchFamily="34" charset="-128"/>
              </a:rPr>
              <a:t>への変わり目におけるアメリカ帝国主義について</a:t>
            </a:r>
            <a:r>
              <a:rPr lang="ja-JP" altLang="en-US" sz="4000" dirty="0">
                <a:solidFill>
                  <a:srgbClr val="000000"/>
                </a:solidFill>
                <a:latin typeface="Meiryo" panose="020B0604030504040204" pitchFamily="34" charset="-128"/>
                <a:ea typeface="Meiryo" panose="020B0604030504040204" pitchFamily="34" charset="-128"/>
              </a:rPr>
              <a:t>挙げら</a:t>
            </a:r>
            <a:r>
              <a:rPr lang="ja-JP" altLang="en-US" sz="4000" dirty="0" smtClean="0">
                <a:solidFill>
                  <a:srgbClr val="000000"/>
                </a:solidFill>
                <a:latin typeface="Meiryo" panose="020B0604030504040204" pitchFamily="34" charset="-128"/>
                <a:ea typeface="Meiryo" panose="020B0604030504040204" pitchFamily="34" charset="-128"/>
              </a:rPr>
              <a:t>れる</a:t>
            </a:r>
            <a:r>
              <a:rPr lang="en-US" sz="4000" dirty="0" err="1" smtClean="0">
                <a:solidFill>
                  <a:schemeClr val="dk1"/>
                </a:solidFill>
                <a:latin typeface="Meiryo" panose="020B0604030504040204" pitchFamily="34" charset="-128"/>
                <a:ea typeface="Meiryo" panose="020B0604030504040204" pitchFamily="34" charset="-128"/>
              </a:rPr>
              <a:t>べき問</a:t>
            </a:r>
            <a:r>
              <a:rPr lang="ja-JP" altLang="en-US" sz="4000" dirty="0" smtClean="0">
                <a:solidFill>
                  <a:schemeClr val="dk1"/>
                </a:solidFill>
                <a:latin typeface="Meiryo" panose="020B0604030504040204" pitchFamily="34" charset="-128"/>
                <a:ea typeface="Meiryo" panose="020B0604030504040204" pitchFamily="34" charset="-128"/>
              </a:rPr>
              <a:t>い</a:t>
            </a:r>
            <a:endParaRPr lang="en-US" sz="4000" dirty="0">
              <a:solidFill>
                <a:schemeClr val="dk1"/>
              </a:solidFill>
              <a:latin typeface="Meiryo" panose="020B0604030504040204" pitchFamily="34" charset="-128"/>
              <a:ea typeface="Meiryo" panose="020B0604030504040204" pitchFamily="34" charset="-128"/>
            </a:endParaRPr>
          </a:p>
          <a:p>
            <a:pPr marL="0" marR="0" lvl="0" indent="0" algn="l" rtl="0">
              <a:spcBef>
                <a:spcPts val="2000"/>
              </a:spcBef>
              <a:buClr>
                <a:schemeClr val="accent1"/>
              </a:buClr>
              <a:buSzPct val="25000"/>
              <a:buFont typeface="Noto Sans Symbols"/>
              <a:buNone/>
            </a:pPr>
            <a:endParaRPr sz="2000" b="0" i="0" u="none" strike="noStrike" cap="none" dirty="0">
              <a:solidFill>
                <a:srgbClr val="595959"/>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Shape 957"/>
          <p:cNvSpPr txBox="1">
            <a:spLocks noGrp="1"/>
          </p:cNvSpPr>
          <p:nvPr>
            <p:ph type="title"/>
          </p:nvPr>
        </p:nvSpPr>
        <p:spPr>
          <a:xfrm>
            <a:off x="498475" y="484187"/>
            <a:ext cx="7556500" cy="16906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Rockwell"/>
              <a:buNone/>
            </a:pPr>
            <a:r>
              <a:rPr lang="en-US" sz="3600" b="0" i="0" u="none" strike="noStrike" cap="none" dirty="0" smtClean="0">
                <a:solidFill>
                  <a:schemeClr val="accent1"/>
                </a:solidFill>
                <a:latin typeface="Meiryo" panose="020B0604030504040204" pitchFamily="34" charset="-128"/>
                <a:ea typeface="Meiryo" panose="020B0604030504040204" pitchFamily="34" charset="-128"/>
                <a:sym typeface="Rockwell"/>
              </a:rPr>
              <a:t>QFT </a:t>
            </a:r>
            <a:r>
              <a:rPr lang="en-US" dirty="0" err="1" smtClean="0">
                <a:latin typeface="Meiryo" panose="020B0604030504040204" pitchFamily="34" charset="-128"/>
                <a:ea typeface="Meiryo" panose="020B0604030504040204" pitchFamily="34" charset="-128"/>
              </a:rPr>
              <a:t>の様子</a:t>
            </a:r>
            <a:endParaRPr lang="en-US" dirty="0">
              <a:latin typeface="Meiryo" panose="020B0604030504040204" pitchFamily="34" charset="-128"/>
              <a:ea typeface="Meiryo" panose="020B0604030504040204" pitchFamily="34" charset="-128"/>
            </a:endParaRPr>
          </a:p>
        </p:txBody>
      </p:sp>
      <p:sp>
        <p:nvSpPr>
          <p:cNvPr id="958" name="Shape 958"/>
          <p:cNvSpPr txBox="1">
            <a:spLocks noGrp="1"/>
          </p:cNvSpPr>
          <p:nvPr>
            <p:ph type="body" idx="1"/>
          </p:nvPr>
        </p:nvSpPr>
        <p:spPr>
          <a:xfrm>
            <a:off x="5661025" y="3946525"/>
            <a:ext cx="3292474" cy="1866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000" b="0" i="0" u="sng" strike="noStrike" cap="none">
                <a:solidFill>
                  <a:schemeClr val="hlink"/>
                </a:solidFill>
                <a:latin typeface="Rockwell"/>
                <a:ea typeface="Rockwell"/>
                <a:cs typeface="Rockwell"/>
                <a:sym typeface="Rockwell"/>
                <a:hlinkClick r:id="rId3"/>
              </a:rPr>
              <a:t>https://www.youtube.com/watch?v=lfXEf0nG51I</a:t>
            </a:r>
          </a:p>
          <a:p>
            <a:pPr marL="0" marR="0" lvl="0" indent="0" algn="l" rtl="0">
              <a:spcBef>
                <a:spcPts val="2000"/>
              </a:spcBef>
              <a:buClr>
                <a:schemeClr val="accent1"/>
              </a:buClr>
              <a:buSzPct val="25000"/>
              <a:buFont typeface="Noto Sans Symbols"/>
              <a:buNone/>
            </a:pPr>
            <a:endParaRPr sz="2000" b="0" i="0" u="none" strike="noStrike" cap="none">
              <a:solidFill>
                <a:srgbClr val="595959"/>
              </a:solidFill>
              <a:latin typeface="Rockwell"/>
              <a:ea typeface="Rockwell"/>
              <a:cs typeface="Rockwell"/>
              <a:sym typeface="Rockwell"/>
            </a:endParaRPr>
          </a:p>
        </p:txBody>
      </p:sp>
      <p:pic>
        <p:nvPicPr>
          <p:cNvPr id="959" name="Shape 959" descr="Screenshot 2015-10-05 12.29.25.png"/>
          <p:cNvPicPr preferRelativeResize="0"/>
          <p:nvPr/>
        </p:nvPicPr>
        <p:blipFill rotWithShape="1">
          <a:blip r:embed="rId4">
            <a:alphaModFix/>
          </a:blip>
          <a:srcRect/>
          <a:stretch/>
        </p:blipFill>
        <p:spPr>
          <a:xfrm>
            <a:off x="609310" y="2583656"/>
            <a:ext cx="4845050" cy="272573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Shape 96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smtClean="0">
                <a:latin typeface="Meiryo" panose="020B0604030504040204" pitchFamily="34" charset="-128"/>
                <a:ea typeface="Meiryo" panose="020B0604030504040204" pitchFamily="34" charset="-128"/>
              </a:rPr>
              <a:t>生徒の質問</a:t>
            </a:r>
            <a:r>
              <a:rPr lang="ja-JP" altLang="en-US" sz="4000" dirty="0" smtClean="0">
                <a:latin typeface="Meiryo" panose="020B0604030504040204" pitchFamily="34" charset="-128"/>
                <a:ea typeface="Meiryo" panose="020B0604030504040204" pitchFamily="34" charset="-128"/>
              </a:rPr>
              <a:t>（抜粋）</a:t>
            </a:r>
            <a:endParaRPr lang="en-US" sz="4000" dirty="0">
              <a:latin typeface="Meiryo" panose="020B0604030504040204" pitchFamily="34" charset="-128"/>
              <a:ea typeface="Meiryo" panose="020B0604030504040204" pitchFamily="34" charset="-128"/>
            </a:endParaRPr>
          </a:p>
        </p:txBody>
      </p:sp>
      <p:sp>
        <p:nvSpPr>
          <p:cNvPr id="965" name="Shape 965"/>
          <p:cNvSpPr txBox="1">
            <a:spLocks noGrp="1"/>
          </p:cNvSpPr>
          <p:nvPr>
            <p:ph type="body" idx="1"/>
          </p:nvPr>
        </p:nvSpPr>
        <p:spPr>
          <a:xfrm>
            <a:off x="407823" y="1866676"/>
            <a:ext cx="3868807" cy="4718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Noto Sans Symbols"/>
              <a:buNone/>
            </a:pPr>
            <a:r>
              <a:rPr lang="en-US" sz="1800" i="0" u="none" strike="noStrike" cap="none" dirty="0">
                <a:solidFill>
                  <a:srgbClr val="000000"/>
                </a:solidFill>
                <a:latin typeface="Meiryo" panose="020B0604030504040204" pitchFamily="34" charset="-128"/>
                <a:ea typeface="Meiryo" panose="020B0604030504040204" pitchFamily="34" charset="-128"/>
                <a:sym typeface="Rockwell"/>
              </a:rPr>
              <a:t>1. </a:t>
            </a:r>
            <a:r>
              <a:rPr lang="en-US" sz="1800" dirty="0" err="1">
                <a:solidFill>
                  <a:srgbClr val="000000"/>
                </a:solidFill>
                <a:latin typeface="Meiryo" panose="020B0604030504040204" pitchFamily="34" charset="-128"/>
                <a:ea typeface="Meiryo" panose="020B0604030504040204" pitchFamily="34" charset="-128"/>
              </a:rPr>
              <a:t>なぜアメリカはハワイを併合</a:t>
            </a:r>
            <a:endParaRPr lang="en-US" sz="1800" dirty="0">
              <a:solidFill>
                <a:srgbClr val="000000"/>
              </a:solidFill>
              <a:latin typeface="Meiryo" panose="020B0604030504040204" pitchFamily="34" charset="-128"/>
              <a:ea typeface="Meiryo" panose="020B0604030504040204" pitchFamily="34" charset="-128"/>
            </a:endParaRPr>
          </a:p>
          <a:p>
            <a:pPr marL="0" marR="0" lvl="0" indent="0" algn="l" rtl="0">
              <a:spcBef>
                <a:spcPts val="0"/>
              </a:spcBef>
              <a:spcAft>
                <a:spcPts val="0"/>
              </a:spcAft>
              <a:buClr>
                <a:srgbClr val="000000"/>
              </a:buClr>
              <a:buSzPct val="25000"/>
              <a:buFont typeface="Noto Sans Symbols"/>
              <a:buNone/>
            </a:pPr>
            <a:r>
              <a:rPr lang="en-US" sz="1800" dirty="0" err="1">
                <a:solidFill>
                  <a:srgbClr val="000000"/>
                </a:solidFill>
                <a:latin typeface="Meiryo" panose="020B0604030504040204" pitchFamily="34" charset="-128"/>
                <a:ea typeface="Meiryo" panose="020B0604030504040204" pitchFamily="34" charset="-128"/>
              </a:rPr>
              <a:t>したかったのか</a:t>
            </a:r>
            <a:r>
              <a:rPr lang="en-US" sz="1800" i="0" u="none" strike="noStrike" cap="none" dirty="0">
                <a:solidFill>
                  <a:srgbClr val="000000"/>
                </a:solidFill>
                <a:latin typeface="Meiryo" panose="020B0604030504040204" pitchFamily="34" charset="-128"/>
                <a:ea typeface="Meiryo" panose="020B0604030504040204" pitchFamily="34" charset="-128"/>
                <a:sym typeface="Rockwell"/>
              </a:rPr>
              <a:t>?</a:t>
            </a:r>
          </a:p>
          <a:p>
            <a:pPr marL="0" marR="0" lvl="0" indent="0" algn="l" rtl="0">
              <a:spcBef>
                <a:spcPts val="1200"/>
              </a:spcBef>
              <a:spcAft>
                <a:spcPts val="0"/>
              </a:spcAft>
              <a:buClr>
                <a:srgbClr val="000000"/>
              </a:buClr>
              <a:buSzPct val="25000"/>
              <a:buFont typeface="Noto Sans Symbols"/>
              <a:buNone/>
            </a:pPr>
            <a:r>
              <a:rPr lang="en-US" sz="1800" b="1" i="0" u="none" strike="noStrike" cap="none" dirty="0">
                <a:solidFill>
                  <a:srgbClr val="000000"/>
                </a:solidFill>
                <a:latin typeface="Meiryo" panose="020B0604030504040204" pitchFamily="34" charset="-128"/>
                <a:ea typeface="Meiryo" panose="020B0604030504040204" pitchFamily="34" charset="-128"/>
                <a:sym typeface="Rockwell"/>
              </a:rPr>
              <a:t>2. </a:t>
            </a:r>
            <a:r>
              <a:rPr lang="en-US" sz="1800" b="1" dirty="0" err="1">
                <a:solidFill>
                  <a:srgbClr val="000000"/>
                </a:solidFill>
                <a:latin typeface="Meiryo" panose="020B0604030504040204" pitchFamily="34" charset="-128"/>
                <a:ea typeface="Meiryo" panose="020B0604030504040204" pitchFamily="34" charset="-128"/>
              </a:rPr>
              <a:t>ハワイの原住民とリリウロカラニ女王はなぜハワイをアメリカに併合したくなかったのか</a:t>
            </a:r>
            <a:r>
              <a:rPr lang="en-US" sz="1800" b="1" dirty="0">
                <a:solidFill>
                  <a:srgbClr val="000000"/>
                </a:solidFill>
                <a:latin typeface="Meiryo" panose="020B0604030504040204" pitchFamily="34" charset="-128"/>
                <a:ea typeface="Meiryo" panose="020B0604030504040204" pitchFamily="34" charset="-128"/>
              </a:rPr>
              <a:t>？</a:t>
            </a:r>
            <a:r>
              <a:rPr lang="en-US" sz="1800" b="1" i="0" u="none" strike="noStrike" cap="none" dirty="0">
                <a:solidFill>
                  <a:srgbClr val="000000"/>
                </a:solidFill>
                <a:latin typeface="Meiryo" panose="020B0604030504040204" pitchFamily="34" charset="-128"/>
                <a:ea typeface="Meiryo" panose="020B0604030504040204" pitchFamily="34" charset="-128"/>
                <a:sym typeface="Rockwell"/>
              </a:rPr>
              <a:t> </a:t>
            </a:r>
          </a:p>
          <a:p>
            <a:pPr marL="0" marR="0" lvl="0" indent="0" algn="l" rtl="0">
              <a:spcBef>
                <a:spcPts val="1200"/>
              </a:spcBef>
              <a:spcAft>
                <a:spcPts val="0"/>
              </a:spcAft>
              <a:buClr>
                <a:srgbClr val="000000"/>
              </a:buClr>
              <a:buSzPct val="25000"/>
              <a:buFont typeface="Noto Sans Symbols"/>
              <a:buNone/>
            </a:pPr>
            <a:r>
              <a:rPr lang="en-US" sz="1800" i="0" u="none" strike="noStrike" cap="none" dirty="0">
                <a:solidFill>
                  <a:srgbClr val="000000"/>
                </a:solidFill>
                <a:latin typeface="Meiryo" panose="020B0604030504040204" pitchFamily="34" charset="-128"/>
                <a:ea typeface="Meiryo" panose="020B0604030504040204" pitchFamily="34" charset="-128"/>
                <a:sym typeface="Rockwell"/>
              </a:rPr>
              <a:t>5. </a:t>
            </a:r>
            <a:r>
              <a:rPr lang="en-US" sz="1800" dirty="0" err="1">
                <a:solidFill>
                  <a:srgbClr val="000000"/>
                </a:solidFill>
                <a:latin typeface="Meiryo" panose="020B0604030504040204" pitchFamily="34" charset="-128"/>
                <a:ea typeface="Meiryo" panose="020B0604030504040204" pitchFamily="34" charset="-128"/>
              </a:rPr>
              <a:t>アルフレッド・セイヤ</a:t>
            </a:r>
            <a:r>
              <a:rPr lang="en-US" sz="1800" dirty="0">
                <a:solidFill>
                  <a:srgbClr val="000000"/>
                </a:solidFill>
                <a:latin typeface="Meiryo" panose="020B0604030504040204" pitchFamily="34" charset="-128"/>
                <a:ea typeface="Meiryo" panose="020B0604030504040204" pitchFamily="34" charset="-128"/>
              </a:rPr>
              <a:t>ー・</a:t>
            </a:r>
            <a:r>
              <a:rPr lang="en-US" sz="1800" dirty="0" err="1">
                <a:solidFill>
                  <a:srgbClr val="000000"/>
                </a:solidFill>
                <a:latin typeface="Meiryo" panose="020B0604030504040204" pitchFamily="34" charset="-128"/>
                <a:ea typeface="Meiryo" panose="020B0604030504040204" pitchFamily="34" charset="-128"/>
              </a:rPr>
              <a:t>マハンの本はどのように帝国主義に影響を与えたか</a:t>
            </a:r>
            <a:r>
              <a:rPr lang="en-US" sz="1800" dirty="0">
                <a:solidFill>
                  <a:srgbClr val="000000"/>
                </a:solidFill>
                <a:latin typeface="Meiryo" panose="020B0604030504040204" pitchFamily="34" charset="-128"/>
                <a:ea typeface="Meiryo" panose="020B0604030504040204" pitchFamily="34" charset="-128"/>
              </a:rPr>
              <a:t>？</a:t>
            </a:r>
          </a:p>
          <a:p>
            <a:pPr marL="0" marR="0" lvl="0" indent="0" algn="l" rtl="0">
              <a:spcBef>
                <a:spcPts val="1200"/>
              </a:spcBef>
              <a:spcAft>
                <a:spcPts val="0"/>
              </a:spcAft>
              <a:buClr>
                <a:srgbClr val="000000"/>
              </a:buClr>
              <a:buSzPct val="25000"/>
              <a:buFont typeface="Noto Sans Symbols"/>
              <a:buNone/>
            </a:pPr>
            <a:r>
              <a:rPr lang="en-US" sz="1800" i="0" u="none" strike="noStrike" cap="none" dirty="0">
                <a:solidFill>
                  <a:srgbClr val="000000"/>
                </a:solidFill>
                <a:latin typeface="Meiryo" panose="020B0604030504040204" pitchFamily="34" charset="-128"/>
                <a:ea typeface="Meiryo" panose="020B0604030504040204" pitchFamily="34" charset="-128"/>
                <a:sym typeface="Rockwell"/>
              </a:rPr>
              <a:t>6. </a:t>
            </a:r>
            <a:r>
              <a:rPr lang="en-US" sz="1800" dirty="0" err="1">
                <a:solidFill>
                  <a:srgbClr val="000000"/>
                </a:solidFill>
                <a:latin typeface="Meiryo" panose="020B0604030504040204" pitchFamily="34" charset="-128"/>
                <a:ea typeface="Meiryo" panose="020B0604030504040204" pitchFamily="34" charset="-128"/>
              </a:rPr>
              <a:t>アルフレッド・セイヤ</a:t>
            </a:r>
            <a:r>
              <a:rPr lang="en-US" sz="1800" dirty="0">
                <a:solidFill>
                  <a:srgbClr val="000000"/>
                </a:solidFill>
                <a:latin typeface="Meiryo" panose="020B0604030504040204" pitchFamily="34" charset="-128"/>
                <a:ea typeface="Meiryo" panose="020B0604030504040204" pitchFamily="34" charset="-128"/>
              </a:rPr>
              <a:t>ー・</a:t>
            </a:r>
            <a:r>
              <a:rPr lang="en-US" sz="1800" dirty="0" err="1">
                <a:solidFill>
                  <a:srgbClr val="000000"/>
                </a:solidFill>
                <a:latin typeface="Meiryo" panose="020B0604030504040204" pitchFamily="34" charset="-128"/>
                <a:ea typeface="Meiryo" panose="020B0604030504040204" pitchFamily="34" charset="-128"/>
              </a:rPr>
              <a:t>マハンの帝国主義についての立場はどのようなものだったのか</a:t>
            </a:r>
            <a:r>
              <a:rPr lang="en-US" sz="1800" dirty="0">
                <a:solidFill>
                  <a:srgbClr val="000000"/>
                </a:solidFill>
                <a:latin typeface="Meiryo" panose="020B0604030504040204" pitchFamily="34" charset="-128"/>
                <a:ea typeface="Meiryo" panose="020B0604030504040204" pitchFamily="34" charset="-128"/>
              </a:rPr>
              <a:t>？</a:t>
            </a:r>
            <a:r>
              <a:rPr lang="en-US" sz="1800" i="0" u="none" strike="noStrike" cap="none" dirty="0">
                <a:solidFill>
                  <a:srgbClr val="000000"/>
                </a:solidFill>
                <a:latin typeface="Meiryo" panose="020B0604030504040204" pitchFamily="34" charset="-128"/>
                <a:ea typeface="Meiryo" panose="020B0604030504040204" pitchFamily="34" charset="-128"/>
                <a:sym typeface="Rockwell"/>
              </a:rPr>
              <a:t> </a:t>
            </a:r>
          </a:p>
          <a:p>
            <a:pPr marL="0" marR="0" lvl="0" indent="0" algn="l" rtl="0">
              <a:spcBef>
                <a:spcPts val="1200"/>
              </a:spcBef>
              <a:spcAft>
                <a:spcPts val="0"/>
              </a:spcAft>
              <a:buClr>
                <a:srgbClr val="000000"/>
              </a:buClr>
              <a:buSzPct val="25000"/>
              <a:buFont typeface="Noto Sans Symbols"/>
              <a:buNone/>
            </a:pPr>
            <a:r>
              <a:rPr lang="en-US" sz="1800" i="0" u="none" strike="noStrike" cap="none" dirty="0">
                <a:solidFill>
                  <a:srgbClr val="000000"/>
                </a:solidFill>
                <a:latin typeface="Meiryo" panose="020B0604030504040204" pitchFamily="34" charset="-128"/>
                <a:ea typeface="Meiryo" panose="020B0604030504040204" pitchFamily="34" charset="-128"/>
                <a:sym typeface="Rockwell"/>
              </a:rPr>
              <a:t>7. </a:t>
            </a:r>
            <a:r>
              <a:rPr lang="en-US" sz="1800" dirty="0" err="1">
                <a:solidFill>
                  <a:srgbClr val="000000"/>
                </a:solidFill>
                <a:latin typeface="Meiryo" panose="020B0604030504040204" pitchFamily="34" charset="-128"/>
                <a:ea typeface="Meiryo" panose="020B0604030504040204" pitchFamily="34" charset="-128"/>
              </a:rPr>
              <a:t>なぜアメリカにとって海外の拠点を持つことはなぜそんなに重要なのか</a:t>
            </a:r>
            <a:r>
              <a:rPr lang="en-US" sz="1800" dirty="0">
                <a:solidFill>
                  <a:srgbClr val="000000"/>
                </a:solidFill>
                <a:latin typeface="Meiryo" panose="020B0604030504040204" pitchFamily="34" charset="-128"/>
                <a:ea typeface="Meiryo" panose="020B0604030504040204" pitchFamily="34" charset="-128"/>
              </a:rPr>
              <a:t>？</a:t>
            </a:r>
          </a:p>
          <a:p>
            <a:pPr marL="0" marR="0" lvl="0" indent="0" algn="l" rtl="0">
              <a:spcBef>
                <a:spcPts val="3200"/>
              </a:spcBef>
              <a:buClr>
                <a:schemeClr val="accent1"/>
              </a:buClr>
              <a:buSzPct val="25000"/>
              <a:buFont typeface="Noto Sans Symbols"/>
              <a:buNone/>
            </a:pPr>
            <a:endParaRPr sz="2000" i="0" u="none" strike="noStrike" cap="none" dirty="0">
              <a:solidFill>
                <a:srgbClr val="595959"/>
              </a:solidFill>
              <a:latin typeface="Meiryo" panose="020B0604030504040204" pitchFamily="34" charset="-128"/>
              <a:ea typeface="Meiryo" panose="020B0604030504040204" pitchFamily="34" charset="-128"/>
              <a:sym typeface="Rockwell"/>
            </a:endParaRPr>
          </a:p>
        </p:txBody>
      </p:sp>
      <p:sp>
        <p:nvSpPr>
          <p:cNvPr id="966" name="Shape 966"/>
          <p:cNvSpPr txBox="1"/>
          <p:nvPr/>
        </p:nvSpPr>
        <p:spPr>
          <a:xfrm>
            <a:off x="4503758" y="1866676"/>
            <a:ext cx="3916908" cy="41857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dirty="0">
                <a:latin typeface="Meiryo" panose="020B0604030504040204" pitchFamily="34" charset="-128"/>
                <a:ea typeface="Meiryo" panose="020B0604030504040204" pitchFamily="34" charset="-128"/>
                <a:cs typeface="Rockwell"/>
                <a:sym typeface="Rockwell"/>
              </a:rPr>
              <a:t>8. </a:t>
            </a:r>
            <a:r>
              <a:rPr lang="en-US" sz="1800" dirty="0" err="1" smtClean="0">
                <a:latin typeface="Meiryo" panose="020B0604030504040204" pitchFamily="34" charset="-128"/>
                <a:ea typeface="Meiryo" panose="020B0604030504040204" pitchFamily="34" charset="-128"/>
                <a:cs typeface="Rockwell"/>
                <a:sym typeface="Rockwell"/>
              </a:rPr>
              <a:t>米西戦争はいかに</a:t>
            </a:r>
            <a:r>
              <a:rPr lang="ja-JP" altLang="en-US" sz="1800" dirty="0" smtClean="0">
                <a:latin typeface="Meiryo" panose="020B0604030504040204" pitchFamily="34" charset="-128"/>
                <a:ea typeface="Meiryo" panose="020B0604030504040204" pitchFamily="34" charset="-128"/>
                <a:cs typeface="Rockwell"/>
                <a:sym typeface="Rockwell"/>
              </a:rPr>
              <a:t>して</a:t>
            </a:r>
            <a:r>
              <a:rPr lang="en-US" sz="1800" dirty="0" err="1" smtClean="0">
                <a:latin typeface="Meiryo" panose="020B0604030504040204" pitchFamily="34" charset="-128"/>
                <a:ea typeface="Meiryo" panose="020B0604030504040204" pitchFamily="34" charset="-128"/>
                <a:cs typeface="Rockwell"/>
                <a:sym typeface="Rockwell"/>
              </a:rPr>
              <a:t>始まったのか</a:t>
            </a:r>
            <a:r>
              <a:rPr lang="en-US" sz="1800" dirty="0">
                <a:latin typeface="Meiryo" panose="020B0604030504040204" pitchFamily="34" charset="-128"/>
                <a:ea typeface="Meiryo" panose="020B0604030504040204" pitchFamily="34" charset="-128"/>
                <a:cs typeface="Rockwell"/>
                <a:sym typeface="Rockwell"/>
              </a:rPr>
              <a:t>? </a:t>
            </a:r>
          </a:p>
          <a:p>
            <a:pPr marL="0" marR="0" lvl="0" indent="0" algn="l" rtl="0">
              <a:spcBef>
                <a:spcPts val="1200"/>
              </a:spcBef>
              <a:spcAft>
                <a:spcPts val="0"/>
              </a:spcAft>
              <a:buSzPct val="25000"/>
              <a:buNone/>
            </a:pPr>
            <a:r>
              <a:rPr lang="en-US" sz="1800" dirty="0">
                <a:latin typeface="Meiryo" panose="020B0604030504040204" pitchFamily="34" charset="-128"/>
                <a:ea typeface="Meiryo" panose="020B0604030504040204" pitchFamily="34" charset="-128"/>
                <a:cs typeface="Rockwell"/>
                <a:sym typeface="Rockwell"/>
              </a:rPr>
              <a:t>9. </a:t>
            </a:r>
            <a:r>
              <a:rPr lang="en-US" sz="1800" dirty="0" err="1" smtClean="0">
                <a:latin typeface="Meiryo" panose="020B0604030504040204" pitchFamily="34" charset="-128"/>
                <a:ea typeface="Meiryo" panose="020B0604030504040204" pitchFamily="34" charset="-128"/>
                <a:cs typeface="Rockwell"/>
                <a:sym typeface="Rockwell"/>
              </a:rPr>
              <a:t>スペインはキューバ人とフィリピン人</a:t>
            </a:r>
            <a:r>
              <a:rPr lang="ja-JP" altLang="en-US" sz="1800" dirty="0">
                <a:latin typeface="Meiryo" panose="020B0604030504040204" pitchFamily="34" charset="-128"/>
                <a:ea typeface="Meiryo" panose="020B0604030504040204" pitchFamily="34" charset="-128"/>
                <a:cs typeface="Rockwell"/>
                <a:sym typeface="Rockwell"/>
              </a:rPr>
              <a:t>に</a:t>
            </a:r>
            <a:r>
              <a:rPr lang="ja-JP" altLang="en-US" sz="1800" dirty="0" smtClean="0">
                <a:latin typeface="Meiryo" panose="020B0604030504040204" pitchFamily="34" charset="-128"/>
                <a:ea typeface="Meiryo" panose="020B0604030504040204" pitchFamily="34" charset="-128"/>
                <a:cs typeface="Rockwell"/>
                <a:sym typeface="Rockwell"/>
              </a:rPr>
              <a:t>不当な扱いを</a:t>
            </a:r>
            <a:r>
              <a:rPr lang="en-US" sz="1800" dirty="0" err="1" smtClean="0">
                <a:latin typeface="Meiryo" panose="020B0604030504040204" pitchFamily="34" charset="-128"/>
                <a:ea typeface="Meiryo" panose="020B0604030504040204" pitchFamily="34" charset="-128"/>
                <a:cs typeface="Rockwell"/>
                <a:sym typeface="Rockwell"/>
              </a:rPr>
              <a:t>したの</a:t>
            </a:r>
            <a:r>
              <a:rPr lang="ja-JP" altLang="en-US" sz="1800" dirty="0" smtClean="0">
                <a:latin typeface="Meiryo" panose="020B0604030504040204" pitchFamily="34" charset="-128"/>
                <a:ea typeface="Meiryo" panose="020B0604030504040204" pitchFamily="34" charset="-128"/>
                <a:cs typeface="Rockwell"/>
                <a:sym typeface="Rockwell"/>
              </a:rPr>
              <a:t>はなぜ</a:t>
            </a:r>
            <a:r>
              <a:rPr lang="en-US" sz="1800" dirty="0" smtClean="0">
                <a:latin typeface="Meiryo" panose="020B0604030504040204" pitchFamily="34" charset="-128"/>
                <a:ea typeface="Meiryo" panose="020B0604030504040204" pitchFamily="34" charset="-128"/>
                <a:cs typeface="Rockwell"/>
                <a:sym typeface="Rockwell"/>
              </a:rPr>
              <a:t>か</a:t>
            </a:r>
            <a:r>
              <a:rPr lang="en-US" sz="1800" dirty="0">
                <a:latin typeface="Meiryo" panose="020B0604030504040204" pitchFamily="34" charset="-128"/>
                <a:ea typeface="Meiryo" panose="020B0604030504040204" pitchFamily="34" charset="-128"/>
                <a:cs typeface="Rockwell"/>
                <a:sym typeface="Rockwell"/>
              </a:rPr>
              <a:t>？</a:t>
            </a:r>
          </a:p>
          <a:p>
            <a:pPr marL="0" marR="0" lvl="0" indent="0" algn="l" rtl="0">
              <a:spcBef>
                <a:spcPts val="1200"/>
              </a:spcBef>
              <a:spcAft>
                <a:spcPts val="0"/>
              </a:spcAft>
              <a:buSzPct val="25000"/>
              <a:buNone/>
            </a:pPr>
            <a:r>
              <a:rPr lang="en-US" sz="1800" b="1" dirty="0">
                <a:latin typeface="Meiryo" panose="020B0604030504040204" pitchFamily="34" charset="-128"/>
                <a:ea typeface="Meiryo" panose="020B0604030504040204" pitchFamily="34" charset="-128"/>
                <a:cs typeface="Rockwell"/>
                <a:sym typeface="Rockwell"/>
              </a:rPr>
              <a:t>10. </a:t>
            </a:r>
            <a:r>
              <a:rPr lang="en-US" sz="1800" b="1" dirty="0" err="1" smtClean="0">
                <a:latin typeface="Meiryo" panose="020B0604030504040204" pitchFamily="34" charset="-128"/>
                <a:ea typeface="Meiryo" panose="020B0604030504040204" pitchFamily="34" charset="-128"/>
                <a:cs typeface="Rockwell"/>
                <a:sym typeface="Rockwell"/>
              </a:rPr>
              <a:t>米西戦争はアメリカにどのよう</a:t>
            </a:r>
            <a:r>
              <a:rPr lang="ja-JP" altLang="en-US" sz="1800" b="1" dirty="0" smtClean="0">
                <a:latin typeface="Meiryo" panose="020B0604030504040204" pitchFamily="34" charset="-128"/>
                <a:ea typeface="Meiryo" panose="020B0604030504040204" pitchFamily="34" charset="-128"/>
                <a:cs typeface="Rockwell"/>
                <a:sym typeface="Rockwell"/>
              </a:rPr>
              <a:t>な</a:t>
            </a:r>
            <a:r>
              <a:rPr lang="en-US" sz="1800" b="1" dirty="0" err="1" smtClean="0">
                <a:latin typeface="Meiryo" panose="020B0604030504040204" pitchFamily="34" charset="-128"/>
                <a:ea typeface="Meiryo" panose="020B0604030504040204" pitchFamily="34" charset="-128"/>
                <a:cs typeface="Rockwell"/>
                <a:sym typeface="Rockwell"/>
              </a:rPr>
              <a:t>影響を与えたのか</a:t>
            </a:r>
            <a:r>
              <a:rPr lang="en-US" sz="1800" b="1" dirty="0">
                <a:latin typeface="Meiryo" panose="020B0604030504040204" pitchFamily="34" charset="-128"/>
                <a:ea typeface="Meiryo" panose="020B0604030504040204" pitchFamily="34" charset="-128"/>
                <a:cs typeface="Rockwell"/>
                <a:sym typeface="Rockwell"/>
              </a:rPr>
              <a:t>？</a:t>
            </a:r>
          </a:p>
          <a:p>
            <a:pPr lvl="0">
              <a:spcBef>
                <a:spcPts val="1200"/>
              </a:spcBef>
              <a:buSzPct val="25000"/>
            </a:pPr>
            <a:r>
              <a:rPr lang="en-US" sz="1800" b="1" dirty="0">
                <a:latin typeface="Meiryo" panose="020B0604030504040204" pitchFamily="34" charset="-128"/>
                <a:ea typeface="Meiryo" panose="020B0604030504040204" pitchFamily="34" charset="-128"/>
                <a:cs typeface="Rockwell"/>
                <a:sym typeface="Rockwell"/>
              </a:rPr>
              <a:t>6→12. </a:t>
            </a:r>
            <a:r>
              <a:rPr lang="en-US" sz="1800" b="1" dirty="0" err="1" smtClean="0">
                <a:latin typeface="Meiryo" panose="020B0604030504040204" pitchFamily="34" charset="-128"/>
                <a:ea typeface="Meiryo" panose="020B0604030504040204" pitchFamily="34" charset="-128"/>
                <a:cs typeface="Rockwell"/>
                <a:sym typeface="Rockwell"/>
              </a:rPr>
              <a:t>帝国主義に対して</a:t>
            </a:r>
            <a:r>
              <a:rPr lang="en-US" sz="1800" b="1" dirty="0" err="1">
                <a:latin typeface="Meiryo" panose="020B0604030504040204" pitchFamily="34" charset="-128"/>
                <a:ea typeface="Meiryo" panose="020B0604030504040204" pitchFamily="34" charset="-128"/>
                <a:cs typeface="Rockwell"/>
                <a:sym typeface="Rockwell"/>
              </a:rPr>
              <a:t>、アルフレッド・セイヤ</a:t>
            </a:r>
            <a:r>
              <a:rPr lang="en-US" sz="1800" b="1" dirty="0">
                <a:latin typeface="Meiryo" panose="020B0604030504040204" pitchFamily="34" charset="-128"/>
                <a:ea typeface="Meiryo" panose="020B0604030504040204" pitchFamily="34" charset="-128"/>
                <a:cs typeface="Rockwell"/>
                <a:sym typeface="Rockwell"/>
              </a:rPr>
              <a:t>ー・</a:t>
            </a:r>
            <a:r>
              <a:rPr lang="en-US" sz="1800" b="1" dirty="0" err="1" smtClean="0">
                <a:latin typeface="Meiryo" panose="020B0604030504040204" pitchFamily="34" charset="-128"/>
                <a:ea typeface="Meiryo" panose="020B0604030504040204" pitchFamily="34" charset="-128"/>
                <a:cs typeface="Rockwell"/>
                <a:sym typeface="Rockwell"/>
              </a:rPr>
              <a:t>マハン</a:t>
            </a:r>
            <a:r>
              <a:rPr lang="ja-JP" altLang="en-US" sz="1800" b="1" dirty="0" smtClean="0">
                <a:latin typeface="Meiryo" panose="020B0604030504040204" pitchFamily="34" charset="-128"/>
                <a:ea typeface="Meiryo" panose="020B0604030504040204" pitchFamily="34" charset="-128"/>
                <a:cs typeface="Rockwell"/>
                <a:sym typeface="Rockwell"/>
              </a:rPr>
              <a:t>が</a:t>
            </a:r>
            <a:r>
              <a:rPr lang="en-US" sz="1800" b="1" dirty="0" err="1" smtClean="0">
                <a:latin typeface="Meiryo" panose="020B0604030504040204" pitchFamily="34" charset="-128"/>
                <a:ea typeface="Meiryo" panose="020B0604030504040204" pitchFamily="34" charset="-128"/>
                <a:cs typeface="Rockwell"/>
                <a:sym typeface="Rockwell"/>
              </a:rPr>
              <a:t>そのような立場をとっ</a:t>
            </a:r>
            <a:r>
              <a:rPr lang="ja-JP" altLang="en-US" sz="1800" b="1" dirty="0" smtClean="0">
                <a:latin typeface="Meiryo" panose="020B0604030504040204" pitchFamily="34" charset="-128"/>
                <a:ea typeface="Meiryo" panose="020B0604030504040204" pitchFamily="34" charset="-128"/>
                <a:cs typeface="Rockwell"/>
                <a:sym typeface="Rockwell"/>
              </a:rPr>
              <a:t>たはなぜ</a:t>
            </a:r>
            <a:r>
              <a:rPr lang="en-US" sz="1800" b="1" dirty="0" smtClean="0">
                <a:latin typeface="Meiryo" panose="020B0604030504040204" pitchFamily="34" charset="-128"/>
                <a:ea typeface="Meiryo" panose="020B0604030504040204" pitchFamily="34" charset="-128"/>
                <a:cs typeface="Rockwell"/>
                <a:sym typeface="Rockwell"/>
              </a:rPr>
              <a:t>か</a:t>
            </a:r>
            <a:r>
              <a:rPr lang="en-US" sz="1800" b="1" dirty="0">
                <a:latin typeface="Meiryo" panose="020B0604030504040204" pitchFamily="34" charset="-128"/>
                <a:ea typeface="Meiryo" panose="020B0604030504040204" pitchFamily="34" charset="-128"/>
                <a:cs typeface="Rockwell"/>
                <a:sym typeface="Rockwell"/>
              </a:rPr>
              <a:t>?</a:t>
            </a:r>
          </a:p>
          <a:p>
            <a:pPr marL="0" marR="0" lvl="0" indent="0" algn="l" rtl="0">
              <a:spcBef>
                <a:spcPts val="1200"/>
              </a:spcBef>
              <a:spcAft>
                <a:spcPts val="0"/>
              </a:spcAft>
              <a:buSzPct val="25000"/>
              <a:buNone/>
            </a:pPr>
            <a:r>
              <a:rPr lang="en-US" sz="1800" dirty="0">
                <a:latin typeface="Meiryo" panose="020B0604030504040204" pitchFamily="34" charset="-128"/>
                <a:ea typeface="Meiryo" panose="020B0604030504040204" pitchFamily="34" charset="-128"/>
                <a:cs typeface="Rockwell"/>
                <a:sym typeface="Rockwell"/>
              </a:rPr>
              <a:t>5→13. </a:t>
            </a:r>
            <a:r>
              <a:rPr lang="en-US" sz="1800" dirty="0" err="1">
                <a:latin typeface="Meiryo" panose="020B0604030504040204" pitchFamily="34" charset="-128"/>
                <a:ea typeface="Meiryo" panose="020B0604030504040204" pitchFamily="34" charset="-128"/>
                <a:cs typeface="Rockwell"/>
                <a:sym typeface="Rockwell"/>
              </a:rPr>
              <a:t>アルフレッド・セイヤ</a:t>
            </a:r>
            <a:r>
              <a:rPr lang="en-US" sz="1800" dirty="0">
                <a:latin typeface="Meiryo" panose="020B0604030504040204" pitchFamily="34" charset="-128"/>
                <a:ea typeface="Meiryo" panose="020B0604030504040204" pitchFamily="34" charset="-128"/>
                <a:cs typeface="Rockwell"/>
                <a:sym typeface="Rockwell"/>
              </a:rPr>
              <a:t>ー・</a:t>
            </a:r>
            <a:r>
              <a:rPr lang="en-US" sz="1800" dirty="0" err="1">
                <a:latin typeface="Meiryo" panose="020B0604030504040204" pitchFamily="34" charset="-128"/>
                <a:ea typeface="Meiryo" panose="020B0604030504040204" pitchFamily="34" charset="-128"/>
                <a:cs typeface="Rockwell"/>
                <a:sym typeface="Rockwell"/>
              </a:rPr>
              <a:t>マハンの本は帝国主義に影響を与えたか</a:t>
            </a:r>
            <a:r>
              <a:rPr lang="en-US" sz="1800" dirty="0">
                <a:latin typeface="Meiryo" panose="020B0604030504040204" pitchFamily="34" charset="-128"/>
                <a:ea typeface="Meiryo" panose="020B0604030504040204" pitchFamily="34" charset="-128"/>
                <a:cs typeface="Rockwell"/>
                <a:sym typeface="Rockwell"/>
              </a:rPr>
              <a:t>？</a:t>
            </a:r>
          </a:p>
          <a:p>
            <a:pPr marL="0" marR="0" lvl="0" indent="0" algn="l" rtl="0">
              <a:spcBef>
                <a:spcPts val="1200"/>
              </a:spcBef>
              <a:spcAft>
                <a:spcPts val="0"/>
              </a:spcAft>
              <a:buNone/>
            </a:pPr>
            <a:endParaRPr sz="1800" dirty="0">
              <a:solidFill>
                <a:srgbClr val="000000"/>
              </a:solidFill>
              <a:latin typeface="Meiryo" panose="020B0604030504040204" pitchFamily="34" charset="-128"/>
              <a:ea typeface="Meiryo" panose="020B0604030504040204" pitchFamily="34" charset="-128"/>
              <a:cs typeface="Rockwell"/>
              <a:sym typeface="Rockwell"/>
            </a:endParaRPr>
          </a:p>
          <a:p>
            <a:pPr marL="0" marR="0" lvl="0" indent="0" algn="l" rtl="0">
              <a:spcBef>
                <a:spcPts val="1200"/>
              </a:spcBef>
              <a:spcAft>
                <a:spcPts val="0"/>
              </a:spcAft>
              <a:buNone/>
            </a:pPr>
            <a:endParaRPr sz="1800" dirty="0">
              <a:solidFill>
                <a:srgbClr val="000000"/>
              </a:solidFill>
              <a:latin typeface="Meiryo" panose="020B0604030504040204" pitchFamily="34" charset="-128"/>
              <a:ea typeface="Meiryo" panose="020B0604030504040204" pitchFamily="34" charset="-128"/>
              <a:cs typeface="Rockwell"/>
              <a:sym typeface="Rockwe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a:spLocks noGrp="1"/>
          </p:cNvSpPr>
          <p:nvPr>
            <p:ph type="title"/>
          </p:nvPr>
        </p:nvSpPr>
        <p:spPr>
          <a:xfrm>
            <a:off x="498474" y="484093"/>
            <a:ext cx="7556312" cy="92906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次のステップ</a:t>
            </a:r>
            <a:endParaRPr lang="en-US" sz="4000" dirty="0">
              <a:latin typeface="Meiryo" panose="020B0604030504040204" pitchFamily="34" charset="-128"/>
              <a:ea typeface="Meiryo" panose="020B0604030504040204" pitchFamily="34" charset="-128"/>
            </a:endParaRPr>
          </a:p>
        </p:txBody>
      </p:sp>
      <p:sp>
        <p:nvSpPr>
          <p:cNvPr id="972" name="Shape 972"/>
          <p:cNvSpPr txBox="1">
            <a:spLocks noGrp="1"/>
          </p:cNvSpPr>
          <p:nvPr>
            <p:ph type="body" idx="1"/>
          </p:nvPr>
        </p:nvSpPr>
        <p:spPr>
          <a:xfrm>
            <a:off x="498474" y="1981200"/>
            <a:ext cx="8349312" cy="2436254"/>
          </a:xfrm>
          <a:prstGeom prst="rect">
            <a:avLst/>
          </a:prstGeom>
          <a:noFill/>
          <a:ln>
            <a:noFill/>
          </a:ln>
        </p:spPr>
        <p:txBody>
          <a:bodyPr lIns="91425" tIns="45700" rIns="91425" bIns="45700" anchor="t" anchorCtr="0">
            <a:noAutofit/>
          </a:bodyPr>
          <a:lstStyle/>
          <a:p>
            <a:pPr marL="228600" marR="0" lvl="0" indent="-228600" algn="l" rtl="0">
              <a:lnSpc>
                <a:spcPct val="150000"/>
              </a:lnSpc>
              <a:spcBef>
                <a:spcPts val="0"/>
              </a:spcBef>
              <a:spcAft>
                <a:spcPts val="0"/>
              </a:spcAft>
              <a:buClr>
                <a:srgbClr val="000000"/>
              </a:buClr>
              <a:buSzPct val="75000"/>
              <a:buFont typeface="Noto Sans Symbols"/>
              <a:buChar char="❖"/>
            </a:pPr>
            <a:r>
              <a:rPr lang="en-US" sz="28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2800" dirty="0" err="1" smtClean="0">
                <a:solidFill>
                  <a:srgbClr val="000000"/>
                </a:solidFill>
                <a:latin typeface="Meiryo" panose="020B0604030504040204" pitchFamily="34" charset="-128"/>
                <a:ea typeface="Meiryo" panose="020B0604030504040204" pitchFamily="34" charset="-128"/>
              </a:rPr>
              <a:t>先生は質問を集めて最終単元のテストを作っ</a:t>
            </a:r>
            <a:r>
              <a:rPr lang="ja-JP" altLang="en-US" sz="2800" dirty="0" smtClean="0">
                <a:solidFill>
                  <a:srgbClr val="000000"/>
                </a:solidFill>
                <a:latin typeface="Meiryo" panose="020B0604030504040204" pitchFamily="34" charset="-128"/>
                <a:ea typeface="Meiryo" panose="020B0604030504040204" pitchFamily="34" charset="-128"/>
              </a:rPr>
              <a:t>た。</a:t>
            </a:r>
            <a:endParaRPr lang="en-US" sz="2800" b="0" i="0" u="none" strike="noStrike" cap="none" dirty="0">
              <a:solidFill>
                <a:srgbClr val="000000"/>
              </a:solidFill>
              <a:latin typeface="Meiryo" panose="020B0604030504040204" pitchFamily="34" charset="-128"/>
              <a:ea typeface="Meiryo" panose="020B0604030504040204" pitchFamily="34" charset="-128"/>
              <a:sym typeface="Rockwell"/>
            </a:endParaRPr>
          </a:p>
          <a:p>
            <a:pPr marL="228600" marR="0" lvl="0" indent="-228600" algn="l" rtl="0">
              <a:lnSpc>
                <a:spcPct val="150000"/>
              </a:lnSpc>
              <a:spcBef>
                <a:spcPts val="2000"/>
              </a:spcBef>
              <a:buClr>
                <a:srgbClr val="000000"/>
              </a:buClr>
              <a:buSzPct val="75000"/>
              <a:buFont typeface="Noto Sans Symbols"/>
              <a:buChar char="❖"/>
            </a:pPr>
            <a:r>
              <a:rPr lang="en-US" sz="28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2800" dirty="0" smtClean="0">
                <a:solidFill>
                  <a:srgbClr val="000000"/>
                </a:solidFill>
                <a:latin typeface="Meiryo" panose="020B0604030504040204" pitchFamily="34" charset="-128"/>
                <a:ea typeface="Meiryo" panose="020B0604030504040204" pitchFamily="34" charset="-128"/>
              </a:rPr>
              <a:t>テスト問題１０問</a:t>
            </a:r>
            <a:r>
              <a:rPr lang="ja-JP" altLang="en-US" sz="2800" dirty="0" smtClean="0">
                <a:solidFill>
                  <a:srgbClr val="000000"/>
                </a:solidFill>
                <a:latin typeface="Meiryo" panose="020B0604030504040204" pitchFamily="34" charset="-128"/>
                <a:ea typeface="Meiryo" panose="020B0604030504040204" pitchFamily="34" charset="-128"/>
              </a:rPr>
              <a:t>のうち</a:t>
            </a:r>
            <a:r>
              <a:rPr lang="en-US" sz="2800" dirty="0" smtClean="0">
                <a:solidFill>
                  <a:srgbClr val="000000"/>
                </a:solidFill>
                <a:latin typeface="Meiryo" panose="020B0604030504040204" pitchFamily="34" charset="-128"/>
                <a:ea typeface="Meiryo" panose="020B0604030504040204" pitchFamily="34" charset="-128"/>
              </a:rPr>
              <a:t>９問は生徒</a:t>
            </a:r>
            <a:r>
              <a:rPr lang="ja-JP" altLang="en-US" sz="2800" dirty="0" smtClean="0">
                <a:solidFill>
                  <a:srgbClr val="000000"/>
                </a:solidFill>
                <a:latin typeface="Meiryo" panose="020B0604030504040204" pitchFamily="34" charset="-128"/>
                <a:ea typeface="Meiryo" panose="020B0604030504040204" pitchFamily="34" charset="-128"/>
              </a:rPr>
              <a:t>が</a:t>
            </a:r>
            <a:r>
              <a:rPr lang="en-US" sz="2800" dirty="0" smtClean="0">
                <a:solidFill>
                  <a:srgbClr val="000000"/>
                </a:solidFill>
                <a:latin typeface="Meiryo" panose="020B0604030504040204" pitchFamily="34" charset="-128"/>
                <a:ea typeface="Meiryo" panose="020B0604030504040204" pitchFamily="34" charset="-128"/>
              </a:rPr>
              <a:t>作</a:t>
            </a:r>
            <a:r>
              <a:rPr lang="ja-JP" altLang="en-US" sz="2800" dirty="0" smtClean="0">
                <a:solidFill>
                  <a:srgbClr val="000000"/>
                </a:solidFill>
                <a:latin typeface="Meiryo" panose="020B0604030504040204" pitchFamily="34" charset="-128"/>
                <a:ea typeface="Meiryo" panose="020B0604030504040204" pitchFamily="34" charset="-128"/>
              </a:rPr>
              <a:t>ったものだった。</a:t>
            </a:r>
            <a:endParaRPr lang="en-US" sz="2800" dirty="0">
              <a:solidFill>
                <a:srgbClr val="000000"/>
              </a:solidFill>
              <a:latin typeface="Meiryo" panose="020B0604030504040204" pitchFamily="34" charset="-128"/>
              <a:ea typeface="Meiryo" panose="020B060403050404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Shape 97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sz="4400" dirty="0" err="1">
                <a:latin typeface="Meiryo" panose="020B0604030504040204" pitchFamily="34" charset="-128"/>
                <a:ea typeface="Meiryo" panose="020B0604030504040204" pitchFamily="34" charset="-128"/>
              </a:rPr>
              <a:t>実践事例</a:t>
            </a:r>
            <a:r>
              <a:rPr lang="en-US" sz="4400" b="0" i="0" u="none" strike="noStrike" cap="none" dirty="0">
                <a:solidFill>
                  <a:schemeClr val="accent1"/>
                </a:solidFill>
                <a:latin typeface="Meiryo" panose="020B0604030504040204" pitchFamily="34" charset="-128"/>
                <a:ea typeface="Meiryo" panose="020B0604030504040204" pitchFamily="34" charset="-128"/>
                <a:sym typeface="Rockwell"/>
              </a:rPr>
              <a:t>:</a:t>
            </a:r>
            <a:br>
              <a:rPr lang="en-US" sz="4400" b="0" i="0" u="none" strike="noStrike" cap="none" dirty="0">
                <a:solidFill>
                  <a:schemeClr val="accent1"/>
                </a:solidFill>
                <a:latin typeface="Meiryo" panose="020B0604030504040204" pitchFamily="34" charset="-128"/>
                <a:ea typeface="Meiryo" panose="020B0604030504040204" pitchFamily="34" charset="-128"/>
                <a:sym typeface="Rockwell"/>
              </a:rPr>
            </a:br>
            <a:r>
              <a:rPr lang="en-US" sz="4400" dirty="0" err="1">
                <a:latin typeface="Meiryo" panose="020B0604030504040204" pitchFamily="34" charset="-128"/>
                <a:ea typeface="Meiryo" panose="020B0604030504040204" pitchFamily="34" charset="-128"/>
              </a:rPr>
              <a:t>幼稚園</a:t>
            </a:r>
            <a:endParaRPr lang="en-US" sz="4400" dirty="0">
              <a:latin typeface="Meiryo" panose="020B0604030504040204" pitchFamily="34" charset="-128"/>
              <a:ea typeface="Meiryo" panose="020B0604030504040204" pitchFamily="34" charset="-128"/>
            </a:endParaRPr>
          </a:p>
        </p:txBody>
      </p:sp>
      <p:sp>
        <p:nvSpPr>
          <p:cNvPr id="979" name="Shape 979"/>
          <p:cNvSpPr txBox="1">
            <a:spLocks noGrp="1"/>
          </p:cNvSpPr>
          <p:nvPr>
            <p:ph type="body" idx="1"/>
          </p:nvPr>
        </p:nvSpPr>
        <p:spPr>
          <a:xfrm>
            <a:off x="498285" y="2275031"/>
            <a:ext cx="7744962" cy="4116387"/>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accent1"/>
              </a:buClr>
              <a:buSzPct val="25000"/>
              <a:buFont typeface="Noto Sans Symbols"/>
              <a:buNone/>
            </a:pPr>
            <a:r>
              <a:rPr lang="en-US" sz="3000" u="sng" dirty="0" smtClean="0">
                <a:solidFill>
                  <a:srgbClr val="000000"/>
                </a:solidFill>
                <a:latin typeface="Meiryo" panose="020B0604030504040204" pitchFamily="34" charset="-128"/>
                <a:ea typeface="Meiryo" panose="020B0604030504040204" pitchFamily="34" charset="-128"/>
              </a:rPr>
              <a:t>教      </a:t>
            </a:r>
            <a:r>
              <a:rPr lang="en-US" sz="3000" u="sng" dirty="0" err="1" smtClean="0">
                <a:solidFill>
                  <a:srgbClr val="000000"/>
                </a:solidFill>
                <a:latin typeface="Meiryo" panose="020B0604030504040204" pitchFamily="34" charset="-128"/>
                <a:ea typeface="Meiryo" panose="020B0604030504040204" pitchFamily="34" charset="-128"/>
              </a:rPr>
              <a:t>員</a:t>
            </a:r>
            <a:r>
              <a:rPr lang="en-US" sz="3000" dirty="0" err="1">
                <a:solidFill>
                  <a:srgbClr val="000000"/>
                </a:solidFill>
                <a:latin typeface="Meiryo" panose="020B0604030504040204" pitchFamily="34" charset="-128"/>
                <a:ea typeface="Meiryo" panose="020B0604030504040204" pitchFamily="34" charset="-128"/>
              </a:rPr>
              <a:t>：ジェニファ</a:t>
            </a:r>
            <a:r>
              <a:rPr lang="en-US" sz="3000" dirty="0">
                <a:solidFill>
                  <a:srgbClr val="000000"/>
                </a:solidFill>
                <a:latin typeface="Meiryo" panose="020B0604030504040204" pitchFamily="34" charset="-128"/>
                <a:ea typeface="Meiryo" panose="020B0604030504040204" pitchFamily="34" charset="-128"/>
              </a:rPr>
              <a:t>ー・</a:t>
            </a:r>
            <a:r>
              <a:rPr lang="en-US" sz="3000" dirty="0" err="1">
                <a:solidFill>
                  <a:srgbClr val="000000"/>
                </a:solidFill>
                <a:latin typeface="Meiryo" panose="020B0604030504040204" pitchFamily="34" charset="-128"/>
                <a:ea typeface="Meiryo" panose="020B0604030504040204" pitchFamily="34" charset="-128"/>
              </a:rPr>
              <a:t>シェイファ</a:t>
            </a:r>
            <a:r>
              <a:rPr lang="en-US" sz="3000" dirty="0">
                <a:solidFill>
                  <a:srgbClr val="000000"/>
                </a:solidFill>
                <a:latin typeface="Meiryo" panose="020B0604030504040204" pitchFamily="34" charset="-128"/>
                <a:ea typeface="Meiryo" panose="020B0604030504040204" pitchFamily="34" charset="-128"/>
              </a:rPr>
              <a:t>ー</a:t>
            </a:r>
          </a:p>
          <a:p>
            <a:pPr marL="0" marR="0" lvl="0" indent="0" algn="l" rtl="0">
              <a:lnSpc>
                <a:spcPct val="150000"/>
              </a:lnSpc>
              <a:spcBef>
                <a:spcPts val="2000"/>
              </a:spcBef>
              <a:spcAft>
                <a:spcPts val="0"/>
              </a:spcAft>
              <a:buClr>
                <a:schemeClr val="accent1"/>
              </a:buClr>
              <a:buSzPct val="25000"/>
              <a:buFont typeface="Noto Sans Symbols"/>
              <a:buNone/>
            </a:pPr>
            <a:r>
              <a:rPr lang="en-US" sz="3000" u="sng" dirty="0" err="1">
                <a:solidFill>
                  <a:srgbClr val="000000"/>
                </a:solidFill>
                <a:latin typeface="Meiryo" panose="020B0604030504040204" pitchFamily="34" charset="-128"/>
                <a:ea typeface="Meiryo" panose="020B0604030504040204" pitchFamily="34" charset="-128"/>
              </a:rPr>
              <a:t>トピック</a:t>
            </a:r>
            <a:r>
              <a:rPr lang="en-US" sz="3000" dirty="0" err="1">
                <a:solidFill>
                  <a:srgbClr val="000000"/>
                </a:solidFill>
                <a:latin typeface="Meiryo" panose="020B0604030504040204" pitchFamily="34" charset="-128"/>
                <a:ea typeface="Meiryo" panose="020B0604030504040204" pitchFamily="34" charset="-128"/>
              </a:rPr>
              <a:t>：ノンフィクション</a:t>
            </a:r>
            <a:r>
              <a:rPr lang="en-US" sz="3000" b="0" i="0" u="none" strike="noStrike" cap="none" dirty="0">
                <a:solidFill>
                  <a:srgbClr val="000000"/>
                </a:solidFill>
                <a:latin typeface="Meiryo" panose="020B0604030504040204" pitchFamily="34" charset="-128"/>
                <a:ea typeface="Meiryo" panose="020B0604030504040204" pitchFamily="34" charset="-128"/>
                <a:sym typeface="Rockwell"/>
              </a:rPr>
              <a:t> </a:t>
            </a:r>
            <a:r>
              <a:rPr lang="en-US" sz="3000" dirty="0" err="1">
                <a:solidFill>
                  <a:srgbClr val="000000"/>
                </a:solidFill>
                <a:latin typeface="Meiryo" panose="020B0604030504040204" pitchFamily="34" charset="-128"/>
                <a:ea typeface="Meiryo" panose="020B0604030504040204" pitchFamily="34" charset="-128"/>
              </a:rPr>
              <a:t>の読解</a:t>
            </a:r>
            <a:endParaRPr lang="en-US" sz="3000" dirty="0">
              <a:solidFill>
                <a:srgbClr val="000000"/>
              </a:solidFill>
              <a:latin typeface="Meiryo" panose="020B0604030504040204" pitchFamily="34" charset="-128"/>
              <a:ea typeface="Meiryo" panose="020B0604030504040204" pitchFamily="34" charset="-128"/>
            </a:endParaRPr>
          </a:p>
          <a:p>
            <a:pPr marL="0" marR="0" lvl="0" indent="0" algn="l" rtl="0">
              <a:lnSpc>
                <a:spcPct val="150000"/>
              </a:lnSpc>
              <a:spcBef>
                <a:spcPts val="2000"/>
              </a:spcBef>
              <a:spcAft>
                <a:spcPts val="0"/>
              </a:spcAft>
              <a:buClr>
                <a:schemeClr val="accent1"/>
              </a:buClr>
              <a:buSzPct val="25000"/>
              <a:buFont typeface="Noto Sans Symbols"/>
              <a:buNone/>
            </a:pPr>
            <a:r>
              <a:rPr lang="en-US" sz="3000" u="sng" dirty="0" smtClean="0">
                <a:solidFill>
                  <a:srgbClr val="000000"/>
                </a:solidFill>
                <a:latin typeface="Meiryo" panose="020B0604030504040204" pitchFamily="34" charset="-128"/>
                <a:ea typeface="Meiryo" panose="020B0604030504040204" pitchFamily="34" charset="-128"/>
              </a:rPr>
              <a:t>目      </a:t>
            </a:r>
            <a:r>
              <a:rPr lang="en-US" sz="3000" u="sng" dirty="0" err="1" smtClean="0">
                <a:solidFill>
                  <a:srgbClr val="000000"/>
                </a:solidFill>
                <a:latin typeface="Meiryo" panose="020B0604030504040204" pitchFamily="34" charset="-128"/>
                <a:ea typeface="Meiryo" panose="020B0604030504040204" pitchFamily="34" charset="-128"/>
              </a:rPr>
              <a:t>的</a:t>
            </a:r>
            <a:r>
              <a:rPr lang="en-US" sz="3000" dirty="0" err="1">
                <a:solidFill>
                  <a:srgbClr val="000000"/>
                </a:solidFill>
                <a:latin typeface="Meiryo" panose="020B0604030504040204" pitchFamily="34" charset="-128"/>
                <a:ea typeface="Meiryo" panose="020B0604030504040204" pitchFamily="34" charset="-128"/>
              </a:rPr>
              <a:t>：</a:t>
            </a:r>
            <a:r>
              <a:rPr lang="en-US" sz="3000" dirty="0" err="1" smtClean="0">
                <a:solidFill>
                  <a:srgbClr val="000000"/>
                </a:solidFill>
                <a:latin typeface="Meiryo" panose="020B0604030504040204" pitchFamily="34" charset="-128"/>
                <a:ea typeface="Meiryo" panose="020B0604030504040204" pitchFamily="34" charset="-128"/>
              </a:rPr>
              <a:t>ワニについてのノンフィクションを読む前に児童の興味を引く</a:t>
            </a:r>
            <a:endParaRPr lang="en-US" sz="3000" dirty="0">
              <a:solidFill>
                <a:srgbClr val="000000"/>
              </a:solidFill>
              <a:latin typeface="Meiryo" panose="020B0604030504040204" pitchFamily="34" charset="-128"/>
              <a:ea typeface="Meiryo" panose="020B0604030504040204" pitchFamily="34" charset="-128"/>
            </a:endParaRPr>
          </a:p>
          <a:p>
            <a:pPr marL="0" marR="0" lvl="0" indent="0" algn="l" rtl="0">
              <a:spcBef>
                <a:spcPts val="2000"/>
              </a:spcBef>
              <a:spcAft>
                <a:spcPts val="0"/>
              </a:spcAft>
              <a:buClr>
                <a:schemeClr val="accent1"/>
              </a:buClr>
              <a:buSzPct val="25000"/>
              <a:buFont typeface="Noto Sans Symbols"/>
              <a:buNone/>
            </a:pPr>
            <a:endParaRPr sz="3000" dirty="0">
              <a:solidFill>
                <a:schemeClr val="dk1"/>
              </a:solidFill>
              <a:latin typeface="Meiryo" panose="020B0604030504040204" pitchFamily="34" charset="-128"/>
              <a:ea typeface="Meiryo" panose="020B0604030504040204" pitchFamily="34" charset="-128"/>
            </a:endParaRPr>
          </a:p>
          <a:p>
            <a:pPr marL="228600" marR="0" lvl="0" indent="-228600" algn="l" rtl="0">
              <a:spcBef>
                <a:spcPts val="2000"/>
              </a:spcBef>
              <a:buClr>
                <a:schemeClr val="accent1"/>
              </a:buClr>
              <a:buSzPct val="75000"/>
              <a:buFont typeface="Noto Sans Symbols"/>
              <a:buNone/>
            </a:pPr>
            <a:endParaRPr sz="3000" b="0" i="0" u="none" strike="noStrike" cap="none" dirty="0">
              <a:solidFill>
                <a:srgbClr val="595959"/>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4" name="Shape 222"/>
          <p:cNvSpPr txBox="1"/>
          <p:nvPr/>
        </p:nvSpPr>
        <p:spPr>
          <a:xfrm>
            <a:off x="532643" y="801394"/>
            <a:ext cx="7737900" cy="6056606"/>
          </a:xfrm>
          <a:prstGeom prst="rect">
            <a:avLst/>
          </a:prstGeom>
          <a:noFill/>
          <a:ln>
            <a:noFill/>
          </a:ln>
        </p:spPr>
        <p:txBody>
          <a:bodyPr lIns="91425" tIns="45700" rIns="91425" bIns="45700" anchor="t" anchorCtr="0">
            <a:noAutofit/>
          </a:bodyPr>
          <a:lstStyle/>
          <a:p>
            <a:pPr lvl="0" rtl="0">
              <a:spcBef>
                <a:spcPts val="0"/>
              </a:spcBef>
              <a:buNone/>
            </a:pPr>
            <a:endParaRPr sz="2400" dirty="0">
              <a:solidFill>
                <a:srgbClr val="000000"/>
              </a:solidFill>
              <a:latin typeface="Meiryo"/>
              <a:ea typeface="Meiryo"/>
              <a:cs typeface="Meiryo"/>
              <a:sym typeface="Meiryo"/>
            </a:endParaRPr>
          </a:p>
          <a:p>
            <a:pPr lvl="0" rtl="0">
              <a:spcBef>
                <a:spcPts val="0"/>
              </a:spcBef>
              <a:buNone/>
            </a:pPr>
            <a:r>
              <a:rPr lang="ja-JP" altLang="en-US" sz="2400" dirty="0" smtClean="0">
                <a:latin typeface="Meiryo"/>
                <a:ea typeface="Meiryo"/>
                <a:cs typeface="Meiryo"/>
                <a:sym typeface="Meiryo"/>
              </a:rPr>
              <a:t>本</a:t>
            </a:r>
            <a:r>
              <a:rPr lang="ja-JP" altLang="en-US" sz="2400" dirty="0">
                <a:latin typeface="Meiryo"/>
                <a:ea typeface="Meiryo"/>
                <a:cs typeface="Meiryo"/>
                <a:sym typeface="Meiryo"/>
              </a:rPr>
              <a:t>資</a:t>
            </a:r>
            <a:r>
              <a:rPr lang="ja-JP" altLang="en-US" sz="2400" dirty="0" smtClean="0">
                <a:latin typeface="Meiryo"/>
                <a:ea typeface="Meiryo"/>
                <a:cs typeface="Meiryo"/>
                <a:sym typeface="Meiryo"/>
              </a:rPr>
              <a:t>料は、</a:t>
            </a:r>
            <a:r>
              <a:rPr lang="en-US" altLang="ja-JP" sz="2400" dirty="0" smtClean="0">
                <a:latin typeface="Meiryo"/>
                <a:ea typeface="Meiryo"/>
                <a:cs typeface="Meiryo"/>
                <a:sym typeface="Meiryo"/>
              </a:rPr>
              <a:t>2017</a:t>
            </a:r>
            <a:r>
              <a:rPr lang="ja-JP" altLang="en-US" sz="2400" dirty="0" smtClean="0">
                <a:latin typeface="Meiryo"/>
                <a:ea typeface="Meiryo"/>
                <a:cs typeface="Meiryo"/>
                <a:sym typeface="Meiryo"/>
              </a:rPr>
              <a:t>年</a:t>
            </a:r>
            <a:r>
              <a:rPr lang="en-US" altLang="ja-JP" sz="2400" dirty="0" smtClean="0">
                <a:latin typeface="Meiryo"/>
                <a:ea typeface="Meiryo"/>
                <a:cs typeface="Meiryo"/>
                <a:sym typeface="Meiryo"/>
              </a:rPr>
              <a:t>3</a:t>
            </a:r>
            <a:r>
              <a:rPr lang="ja-JP" altLang="en-US" sz="2400" dirty="0" smtClean="0">
                <a:latin typeface="Meiryo"/>
                <a:ea typeface="Meiryo"/>
                <a:cs typeface="Meiryo"/>
                <a:sym typeface="Meiryo"/>
              </a:rPr>
              <a:t>月に東京・京都で行われた</a:t>
            </a:r>
            <a:r>
              <a:rPr lang="en-US" altLang="ja-JP" sz="2400" dirty="0" smtClean="0">
                <a:latin typeface="Meiryo"/>
                <a:ea typeface="Meiryo"/>
                <a:cs typeface="Meiryo"/>
                <a:sym typeface="Meiryo"/>
              </a:rPr>
              <a:t>QFT</a:t>
            </a:r>
            <a:r>
              <a:rPr lang="ja-JP" altLang="en-US" sz="2400" dirty="0" smtClean="0">
                <a:latin typeface="Meiryo"/>
                <a:ea typeface="Meiryo"/>
                <a:cs typeface="Meiryo"/>
                <a:sym typeface="Meiryo"/>
              </a:rPr>
              <a:t>のトレーニングプログラムのものを加筆・修正したものです。</a:t>
            </a:r>
            <a:endParaRPr sz="2400" dirty="0">
              <a:solidFill>
                <a:srgbClr val="000000"/>
              </a:solidFill>
              <a:latin typeface="Meiryo"/>
              <a:ea typeface="Meiryo"/>
              <a:cs typeface="Meiryo"/>
              <a:sym typeface="Meiryo"/>
            </a:endParaRPr>
          </a:p>
          <a:p>
            <a:pPr lvl="0" rtl="0">
              <a:spcBef>
                <a:spcPts val="0"/>
              </a:spcBef>
              <a:buNone/>
            </a:pPr>
            <a:endParaRPr sz="2400" dirty="0">
              <a:solidFill>
                <a:srgbClr val="000000"/>
              </a:solidFill>
              <a:latin typeface="Meiryo"/>
              <a:ea typeface="Meiryo"/>
              <a:cs typeface="Meiryo"/>
              <a:sym typeface="Meiryo"/>
            </a:endParaRPr>
          </a:p>
          <a:p>
            <a:pPr lvl="0"/>
            <a:r>
              <a:rPr lang="en-US" sz="2400" dirty="0" err="1" smtClean="0">
                <a:solidFill>
                  <a:srgbClr val="000000"/>
                </a:solidFill>
                <a:latin typeface="Meiryo"/>
                <a:ea typeface="Meiryo"/>
                <a:cs typeface="Meiryo"/>
                <a:sym typeface="Meiryo"/>
              </a:rPr>
              <a:t>資料作成</a:t>
            </a:r>
            <a:r>
              <a:rPr lang="ja-JP" altLang="en-US" sz="2400" dirty="0" smtClean="0">
                <a:solidFill>
                  <a:srgbClr val="000000"/>
                </a:solidFill>
                <a:latin typeface="Meiryo"/>
                <a:ea typeface="Meiryo"/>
                <a:cs typeface="Meiryo"/>
                <a:sym typeface="Meiryo"/>
              </a:rPr>
              <a:t>には、</a:t>
            </a:r>
            <a:r>
              <a:rPr lang="en-US" sz="2400" dirty="0" err="1">
                <a:latin typeface="Meiryo"/>
                <a:ea typeface="Meiryo"/>
                <a:cs typeface="Meiryo"/>
                <a:sym typeface="Meiryo"/>
              </a:rPr>
              <a:t>サラ・ウェストブルック、大内朋子</a:t>
            </a:r>
            <a:endParaRPr lang="en-US" sz="2400" dirty="0">
              <a:latin typeface="Meiryo"/>
              <a:ea typeface="Meiryo"/>
              <a:cs typeface="Meiryo"/>
              <a:sym typeface="Meiryo"/>
            </a:endParaRPr>
          </a:p>
          <a:p>
            <a:pPr lvl="0"/>
            <a:r>
              <a:rPr lang="en-US" sz="2400" dirty="0" smtClean="0">
                <a:latin typeface="Meiryo"/>
                <a:ea typeface="Meiryo"/>
                <a:cs typeface="Meiryo"/>
                <a:sym typeface="Meiryo"/>
              </a:rPr>
              <a:t>（</a:t>
            </a:r>
            <a:r>
              <a:rPr lang="en-US" sz="2000" dirty="0">
                <a:latin typeface="Meiryo"/>
                <a:ea typeface="Meiryo"/>
                <a:cs typeface="Meiryo"/>
                <a:sym typeface="Meiryo"/>
              </a:rPr>
              <a:t>The Right Question </a:t>
            </a:r>
            <a:r>
              <a:rPr lang="en-US" sz="2000" dirty="0" err="1">
                <a:latin typeface="Meiryo"/>
                <a:ea typeface="Meiryo"/>
                <a:cs typeface="Meiryo"/>
                <a:sym typeface="Meiryo"/>
              </a:rPr>
              <a:t>Institute（RQI</a:t>
            </a:r>
            <a:r>
              <a:rPr lang="en-US" sz="2000" dirty="0">
                <a:latin typeface="Meiryo"/>
                <a:ea typeface="Meiryo"/>
                <a:cs typeface="Meiryo"/>
                <a:sym typeface="Meiryo"/>
              </a:rPr>
              <a:t>)、</a:t>
            </a:r>
            <a:r>
              <a:rPr lang="en-US" sz="2400" dirty="0" err="1">
                <a:latin typeface="Meiryo"/>
                <a:ea typeface="Meiryo"/>
                <a:cs typeface="Meiryo"/>
                <a:sym typeface="Meiryo"/>
              </a:rPr>
              <a:t>ボストン</a:t>
            </a:r>
            <a:r>
              <a:rPr lang="en-US" sz="2400" dirty="0" smtClean="0">
                <a:latin typeface="Meiryo"/>
                <a:ea typeface="Meiryo"/>
                <a:cs typeface="Meiryo"/>
                <a:sym typeface="Meiryo"/>
              </a:rPr>
              <a:t>）</a:t>
            </a:r>
            <a:r>
              <a:rPr lang="ja-JP" altLang="en-US" sz="2400" dirty="0" smtClean="0">
                <a:latin typeface="Meiryo"/>
                <a:ea typeface="Meiryo"/>
                <a:cs typeface="Meiryo"/>
                <a:sym typeface="Meiryo"/>
              </a:rPr>
              <a:t>、</a:t>
            </a:r>
            <a:endParaRPr lang="en-US" altLang="ja-JP" sz="2400" dirty="0" smtClean="0">
              <a:latin typeface="Meiryo"/>
              <a:ea typeface="Meiryo"/>
              <a:cs typeface="Meiryo"/>
              <a:sym typeface="Meiryo"/>
            </a:endParaRPr>
          </a:p>
          <a:p>
            <a:pPr lvl="0"/>
            <a:r>
              <a:rPr lang="ja-JP" altLang="en-US" sz="2400" dirty="0" smtClean="0">
                <a:latin typeface="Meiryo"/>
                <a:ea typeface="Meiryo"/>
                <a:cs typeface="Meiryo"/>
                <a:sym typeface="Meiryo"/>
              </a:rPr>
              <a:t>資料の翻訳には、大内に加え、佐藤賢一氏</a:t>
            </a:r>
            <a:r>
              <a:rPr lang="en-US" altLang="ja-JP" sz="2400" dirty="0" smtClean="0">
                <a:latin typeface="Meiryo"/>
                <a:ea typeface="Meiryo"/>
                <a:cs typeface="Meiryo"/>
                <a:sym typeface="Meiryo"/>
              </a:rPr>
              <a:t>(</a:t>
            </a:r>
            <a:r>
              <a:rPr lang="ja-JP" altLang="en-US" sz="2400" dirty="0" smtClean="0">
                <a:latin typeface="Meiryo"/>
                <a:ea typeface="Meiryo"/>
                <a:cs typeface="Meiryo"/>
                <a:sym typeface="Meiryo"/>
              </a:rPr>
              <a:t>京都産業大学、ハテナソン共創ラボ</a:t>
            </a:r>
            <a:r>
              <a:rPr lang="en-US" altLang="ja-JP" sz="2400" dirty="0" smtClean="0">
                <a:latin typeface="Meiryo"/>
                <a:ea typeface="Meiryo"/>
                <a:cs typeface="Meiryo"/>
                <a:sym typeface="Meiryo"/>
              </a:rPr>
              <a:t>)</a:t>
            </a:r>
            <a:r>
              <a:rPr lang="ja-JP" altLang="en-US" sz="2400" dirty="0" smtClean="0">
                <a:latin typeface="Meiryo"/>
                <a:ea typeface="Meiryo"/>
                <a:cs typeface="Meiryo"/>
                <a:sym typeface="Meiryo"/>
              </a:rPr>
              <a:t>、</a:t>
            </a:r>
            <a:r>
              <a:rPr lang="en-US" sz="2400" dirty="0" err="1" smtClean="0">
                <a:solidFill>
                  <a:srgbClr val="000000"/>
                </a:solidFill>
                <a:latin typeface="Meiryo"/>
                <a:ea typeface="Meiryo"/>
                <a:cs typeface="Meiryo"/>
                <a:sym typeface="Meiryo"/>
              </a:rPr>
              <a:t>平野</a:t>
            </a:r>
            <a:r>
              <a:rPr lang="en-US" sz="2400" dirty="0" smtClean="0">
                <a:solidFill>
                  <a:srgbClr val="000000"/>
                </a:solidFill>
                <a:latin typeface="Meiryo"/>
                <a:ea typeface="Meiryo"/>
                <a:cs typeface="Meiryo"/>
                <a:sym typeface="Meiryo"/>
              </a:rPr>
              <a:t> </a:t>
            </a:r>
            <a:r>
              <a:rPr lang="en-US" sz="2400" dirty="0" err="1">
                <a:latin typeface="Meiryo"/>
                <a:ea typeface="Meiryo"/>
                <a:cs typeface="Meiryo"/>
                <a:sym typeface="Meiryo"/>
              </a:rPr>
              <a:t>貴美枝氏</a:t>
            </a:r>
            <a:r>
              <a:rPr lang="en-US" sz="2400" dirty="0">
                <a:latin typeface="Meiryo"/>
                <a:ea typeface="Meiryo"/>
                <a:cs typeface="Meiryo"/>
                <a:sym typeface="Meiryo"/>
              </a:rPr>
              <a:t>（</a:t>
            </a:r>
            <a:r>
              <a:rPr lang="ja-JP" altLang="en-US" sz="2400" dirty="0">
                <a:latin typeface="Meiryo"/>
                <a:ea typeface="Meiryo"/>
                <a:cs typeface="Meiryo"/>
                <a:sym typeface="Meiryo"/>
              </a:rPr>
              <a:t>ハテナソン共創ラボ</a:t>
            </a:r>
            <a:r>
              <a:rPr lang="en-US" sz="2400" dirty="0">
                <a:latin typeface="Meiryo"/>
                <a:ea typeface="Meiryo"/>
                <a:cs typeface="Meiryo"/>
                <a:sym typeface="Meiryo"/>
              </a:rPr>
              <a:t>）、王 戈 氏</a:t>
            </a:r>
            <a:r>
              <a:rPr lang="en-US" sz="2400" dirty="0" smtClean="0">
                <a:latin typeface="Meiryo"/>
                <a:ea typeface="Meiryo"/>
                <a:cs typeface="Meiryo"/>
                <a:sym typeface="Meiryo"/>
              </a:rPr>
              <a:t>（</a:t>
            </a:r>
            <a:r>
              <a:rPr lang="ja-JP" altLang="en-US" sz="2400" dirty="0">
                <a:latin typeface="Meiryo"/>
                <a:ea typeface="Meiryo"/>
                <a:cs typeface="Meiryo"/>
                <a:sym typeface="Meiryo"/>
              </a:rPr>
              <a:t>ハテナソン共創ラボ</a:t>
            </a:r>
            <a:r>
              <a:rPr lang="en-US" sz="2400" dirty="0" smtClean="0">
                <a:latin typeface="Meiryo"/>
                <a:ea typeface="Meiryo"/>
                <a:cs typeface="Meiryo"/>
                <a:sym typeface="Meiryo"/>
              </a:rPr>
              <a:t>）</a:t>
            </a:r>
            <a:r>
              <a:rPr lang="ja-JP" altLang="en-US" sz="2400" dirty="0" smtClean="0">
                <a:latin typeface="Meiryo"/>
                <a:ea typeface="Meiryo"/>
                <a:cs typeface="Meiryo"/>
                <a:sym typeface="Meiryo"/>
              </a:rPr>
              <a:t>に大きく貢献していただきました</a:t>
            </a:r>
            <a:r>
              <a:rPr lang="ja-JP" altLang="en-US" sz="2400" dirty="0" smtClean="0">
                <a:latin typeface="Meiryo"/>
                <a:ea typeface="Meiryo"/>
                <a:cs typeface="Meiryo"/>
                <a:sym typeface="Meiryo"/>
              </a:rPr>
              <a:t>。</a:t>
            </a:r>
            <a:endParaRPr lang="en-US" sz="2400" dirty="0">
              <a:solidFill>
                <a:srgbClr val="000000"/>
              </a:solidFill>
              <a:latin typeface="Meiryo"/>
              <a:ea typeface="Meiryo"/>
              <a:cs typeface="Meiryo"/>
              <a:sym typeface="Meiryo"/>
            </a:endParaRPr>
          </a:p>
          <a:p>
            <a:pPr lvl="0" rtl="0">
              <a:spcBef>
                <a:spcPts val="0"/>
              </a:spcBef>
              <a:buNone/>
            </a:pPr>
            <a:endParaRPr lang="en-US" sz="1800" i="1" dirty="0" smtClean="0">
              <a:solidFill>
                <a:srgbClr val="000000"/>
              </a:solidFill>
              <a:latin typeface="Meiryo"/>
              <a:ea typeface="Meiryo"/>
              <a:cs typeface="Meiryo"/>
              <a:sym typeface="Meiryo"/>
            </a:endParaRPr>
          </a:p>
          <a:p>
            <a:pPr lvl="0" rtl="0">
              <a:spcBef>
                <a:spcPts val="0"/>
              </a:spcBef>
              <a:buNone/>
            </a:pPr>
            <a:r>
              <a:rPr lang="en-US" sz="1800" i="1" dirty="0" err="1" smtClean="0">
                <a:solidFill>
                  <a:srgbClr val="000000"/>
                </a:solidFill>
                <a:latin typeface="Meiryo"/>
                <a:ea typeface="Meiryo"/>
                <a:cs typeface="Meiryo"/>
                <a:sym typeface="Meiryo"/>
              </a:rPr>
              <a:t>RQI</a:t>
            </a:r>
            <a:r>
              <a:rPr lang="en-US" sz="1800" i="1" dirty="0" err="1">
                <a:solidFill>
                  <a:srgbClr val="000000"/>
                </a:solidFill>
                <a:latin typeface="Meiryo"/>
                <a:ea typeface="Meiryo"/>
                <a:cs typeface="Meiryo"/>
                <a:sym typeface="Meiryo"/>
              </a:rPr>
              <a:t>は、サ</a:t>
            </a:r>
            <a:r>
              <a:rPr lang="en-US" sz="1800" i="1" dirty="0">
                <a:solidFill>
                  <a:srgbClr val="000000"/>
                </a:solidFill>
                <a:latin typeface="Meiryo"/>
                <a:ea typeface="Meiryo"/>
                <a:cs typeface="Meiryo"/>
                <a:sym typeface="Meiryo"/>
              </a:rPr>
              <a:t>ー・</a:t>
            </a:r>
            <a:r>
              <a:rPr lang="en-US" sz="1800" i="1" dirty="0" err="1">
                <a:solidFill>
                  <a:srgbClr val="000000"/>
                </a:solidFill>
                <a:latin typeface="Meiryo"/>
                <a:ea typeface="Meiryo"/>
                <a:cs typeface="Meiryo"/>
                <a:sym typeface="Meiryo"/>
              </a:rPr>
              <a:t>ジョン・テンプレトン基金、ハミングバード基金から大きな支援を受けています</a:t>
            </a:r>
            <a:r>
              <a:rPr lang="en-US" sz="1800" i="1" dirty="0" smtClean="0">
                <a:solidFill>
                  <a:srgbClr val="000000"/>
                </a:solidFill>
                <a:latin typeface="Meiryo"/>
                <a:ea typeface="Meiryo"/>
                <a:cs typeface="Meiryo"/>
                <a:sym typeface="Meiryo"/>
              </a:rPr>
              <a:t>。</a:t>
            </a:r>
          </a:p>
          <a:p>
            <a:pPr lvl="0"/>
            <a:r>
              <a:rPr lang="en-US" sz="2000" dirty="0"/>
              <a:t>We would like to thank The Sir John Templeton Foundation and the Hummingbird Fund for their generous support of the Million Classrooms Campaign</a:t>
            </a:r>
            <a:endParaRPr lang="en-US" sz="2000" i="1" dirty="0">
              <a:solidFill>
                <a:srgbClr val="000000"/>
              </a:solidFill>
              <a:latin typeface="Meiryo"/>
              <a:ea typeface="Meiryo"/>
              <a:cs typeface="Meiryo"/>
              <a:sym typeface="Meiryo"/>
            </a:endParaRPr>
          </a:p>
          <a:p>
            <a:pPr lvl="0" rtl="0">
              <a:spcBef>
                <a:spcPts val="0"/>
              </a:spcBef>
              <a:buNone/>
            </a:pPr>
            <a:endParaRPr sz="2400" dirty="0">
              <a:solidFill>
                <a:srgbClr val="000000"/>
              </a:solidFill>
              <a:latin typeface="Meiryo"/>
              <a:ea typeface="Meiryo"/>
              <a:cs typeface="Meiryo"/>
              <a:sym typeface="Meiryo"/>
            </a:endParaRPr>
          </a:p>
          <a:p>
            <a:pPr lvl="0" rtl="0">
              <a:spcBef>
                <a:spcPts val="0"/>
              </a:spcBef>
              <a:buNone/>
            </a:pPr>
            <a:endParaRPr sz="2400" dirty="0">
              <a:solidFill>
                <a:srgbClr val="000000"/>
              </a:solidFill>
              <a:latin typeface="Meiryo"/>
              <a:ea typeface="Meiryo"/>
              <a:cs typeface="Meiryo"/>
              <a:sym typeface="Meiryo"/>
            </a:endParaRPr>
          </a:p>
          <a:p>
            <a:pPr lvl="0" rtl="0">
              <a:spcBef>
                <a:spcPts val="0"/>
              </a:spcBef>
              <a:buNone/>
            </a:pPr>
            <a:endParaRPr sz="2400" dirty="0">
              <a:solidFill>
                <a:srgbClr val="000000"/>
              </a:solidFill>
              <a:latin typeface="Meiryo"/>
              <a:ea typeface="Meiryo"/>
              <a:cs typeface="Meiryo"/>
              <a:sym typeface="Meiry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629DD1"/>
              </a:buClr>
              <a:buSzPct val="25000"/>
              <a:buFont typeface="Rockwell"/>
              <a:buNone/>
            </a:pPr>
            <a:r>
              <a:rPr lang="en-US" sz="4000">
                <a:solidFill>
                  <a:srgbClr val="629DD1"/>
                </a:solidFill>
                <a:latin typeface="Meiryo" panose="020B0604030504040204" pitchFamily="34" charset="-128"/>
                <a:ea typeface="Meiryo" panose="020B0604030504040204" pitchFamily="34" charset="-128"/>
              </a:rPr>
              <a:t>質問の焦点</a:t>
            </a:r>
            <a:endParaRPr lang="en-US" sz="4000" dirty="0">
              <a:solidFill>
                <a:srgbClr val="629DD1"/>
              </a:solidFill>
              <a:latin typeface="Meiryo" panose="020B0604030504040204" pitchFamily="34" charset="-128"/>
              <a:ea typeface="Meiryo" panose="020B0604030504040204" pitchFamily="34" charset="-128"/>
            </a:endParaRPr>
          </a:p>
        </p:txBody>
      </p:sp>
      <p:pic>
        <p:nvPicPr>
          <p:cNvPr id="985" name="Shape 985" descr="\\fcps.org\fcps\Redirection\Central Offices\Professional Dev\jay.corrigan\My Documents\My Pictures\alligator-babies-texas_62971_990x742.jpg"/>
          <p:cNvPicPr preferRelativeResize="0">
            <a:picLocks noGrp="1"/>
          </p:cNvPicPr>
          <p:nvPr>
            <p:ph type="body" idx="1"/>
          </p:nvPr>
        </p:nvPicPr>
        <p:blipFill rotWithShape="1">
          <a:blip r:embed="rId3">
            <a:alphaModFix/>
          </a:blip>
          <a:srcRect/>
          <a:stretch/>
        </p:blipFill>
        <p:spPr>
          <a:xfrm>
            <a:off x="1003212" y="1600200"/>
            <a:ext cx="6415226" cy="480818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Shape 990"/>
          <p:cNvSpPr txBox="1">
            <a:spLocks noGrp="1"/>
          </p:cNvSpPr>
          <p:nvPr>
            <p:ph type="title"/>
          </p:nvPr>
        </p:nvSpPr>
        <p:spPr>
          <a:xfrm>
            <a:off x="498475" y="484093"/>
            <a:ext cx="4111626"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園児の質問</a:t>
            </a:r>
            <a:endParaRPr lang="en-US" dirty="0">
              <a:latin typeface="Meiryo" panose="020B0604030504040204" pitchFamily="34" charset="-128"/>
              <a:ea typeface="Meiryo" panose="020B0604030504040204" pitchFamily="34" charset="-128"/>
            </a:endParaRPr>
          </a:p>
        </p:txBody>
      </p:sp>
      <p:sp>
        <p:nvSpPr>
          <p:cNvPr id="991" name="Shape 991"/>
          <p:cNvSpPr txBox="1">
            <a:spLocks noGrp="1"/>
          </p:cNvSpPr>
          <p:nvPr>
            <p:ph type="body" idx="1"/>
          </p:nvPr>
        </p:nvSpPr>
        <p:spPr>
          <a:xfrm>
            <a:off x="498475" y="2176530"/>
            <a:ext cx="4111625" cy="3949632"/>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rgbClr val="000000"/>
              </a:buClr>
              <a:buSzPct val="75000"/>
              <a:buFont typeface="Arial"/>
              <a:buAutoNum type="arabicPeriod"/>
            </a:pPr>
            <a:r>
              <a:rPr lang="en-US" sz="2400" dirty="0" err="1">
                <a:solidFill>
                  <a:srgbClr val="000000"/>
                </a:solidFill>
                <a:latin typeface="Meiryo" panose="020B0604030504040204" pitchFamily="34" charset="-128"/>
                <a:ea typeface="Meiryo" panose="020B0604030504040204" pitchFamily="34" charset="-128"/>
              </a:rPr>
              <a:t>ワニは隠れているの</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514350" marR="0" lvl="0" indent="-514350" algn="l" rtl="0">
              <a:spcBef>
                <a:spcPts val="800"/>
              </a:spcBef>
              <a:spcAft>
                <a:spcPts val="0"/>
              </a:spcAft>
              <a:buClr>
                <a:srgbClr val="000000"/>
              </a:buClr>
              <a:buSzPct val="75000"/>
              <a:buFont typeface="Arial"/>
              <a:buAutoNum type="arabicPeriod"/>
            </a:pPr>
            <a:r>
              <a:rPr lang="en-US" sz="2400" dirty="0" err="1">
                <a:solidFill>
                  <a:srgbClr val="000000"/>
                </a:solidFill>
                <a:latin typeface="Meiryo" panose="020B0604030504040204" pitchFamily="34" charset="-128"/>
                <a:ea typeface="Meiryo" panose="020B0604030504040204" pitchFamily="34" charset="-128"/>
              </a:rPr>
              <a:t>なぜ子ワニには縞模様があるの</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514350" marR="0" lvl="0" indent="-514350" algn="l" rtl="0">
              <a:spcBef>
                <a:spcPts val="800"/>
              </a:spcBef>
              <a:spcAft>
                <a:spcPts val="0"/>
              </a:spcAft>
              <a:buClr>
                <a:srgbClr val="000000"/>
              </a:buClr>
              <a:buSzPct val="75000"/>
              <a:buFont typeface="Arial"/>
              <a:buAutoNum type="arabicPeriod"/>
            </a:pPr>
            <a:r>
              <a:rPr lang="en-US" sz="2400" dirty="0" err="1">
                <a:solidFill>
                  <a:srgbClr val="000000"/>
                </a:solidFill>
                <a:latin typeface="Meiryo" panose="020B0604030504040204" pitchFamily="34" charset="-128"/>
                <a:ea typeface="Meiryo" panose="020B0604030504040204" pitchFamily="34" charset="-128"/>
              </a:rPr>
              <a:t>これは子ワニなの</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514350" marR="0" lvl="0" indent="-514350" algn="l" rtl="0">
              <a:spcBef>
                <a:spcPts val="800"/>
              </a:spcBef>
              <a:spcAft>
                <a:spcPts val="0"/>
              </a:spcAft>
              <a:buClr>
                <a:srgbClr val="000000"/>
              </a:buClr>
              <a:buSzPct val="75000"/>
              <a:buFont typeface="Arial"/>
              <a:buAutoNum type="arabicPeriod"/>
            </a:pPr>
            <a:r>
              <a:rPr lang="en-US" sz="2400" dirty="0" err="1">
                <a:solidFill>
                  <a:srgbClr val="000000"/>
                </a:solidFill>
                <a:latin typeface="Meiryo" panose="020B0604030504040204" pitchFamily="34" charset="-128"/>
                <a:ea typeface="Meiryo" panose="020B0604030504040204" pitchFamily="34" charset="-128"/>
              </a:rPr>
              <a:t>これはお父さんワニかお母さんワニなの</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514350" marR="0" lvl="0" indent="-514350" algn="l" rtl="0">
              <a:spcBef>
                <a:spcPts val="800"/>
              </a:spcBef>
              <a:spcAft>
                <a:spcPts val="0"/>
              </a:spcAft>
              <a:buClr>
                <a:srgbClr val="000000"/>
              </a:buClr>
              <a:buSzPct val="75000"/>
              <a:buFont typeface="Arial"/>
              <a:buAutoNum type="arabicPeriod"/>
            </a:pPr>
            <a:r>
              <a:rPr lang="en-US" sz="2400" dirty="0" err="1">
                <a:solidFill>
                  <a:srgbClr val="000000"/>
                </a:solidFill>
                <a:latin typeface="Meiryo" panose="020B0604030504040204" pitchFamily="34" charset="-128"/>
                <a:ea typeface="Meiryo" panose="020B0604030504040204" pitchFamily="34" charset="-128"/>
              </a:rPr>
              <a:t>緑のものは何</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514350" marR="0" lvl="0" indent="-514350" algn="l" rtl="0">
              <a:spcBef>
                <a:spcPts val="800"/>
              </a:spcBef>
              <a:spcAft>
                <a:spcPts val="0"/>
              </a:spcAft>
              <a:buClr>
                <a:srgbClr val="000000"/>
              </a:buClr>
              <a:buSzPct val="75000"/>
              <a:buFont typeface="Arial"/>
              <a:buAutoNum type="arabicPeriod"/>
            </a:pPr>
            <a:r>
              <a:rPr lang="en-US" sz="2400" dirty="0" err="1">
                <a:solidFill>
                  <a:srgbClr val="000000"/>
                </a:solidFill>
                <a:latin typeface="Meiryo" panose="020B0604030504040204" pitchFamily="34" charset="-128"/>
                <a:ea typeface="Meiryo" panose="020B0604030504040204" pitchFamily="34" charset="-128"/>
              </a:rPr>
              <a:t>なぜ水の中に浸かっているの</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a:t>
            </a:r>
          </a:p>
          <a:p>
            <a:pPr marL="514350" marR="0" lvl="0" indent="-514350" algn="l" rtl="0">
              <a:spcBef>
                <a:spcPts val="800"/>
              </a:spcBef>
              <a:buClr>
                <a:schemeClr val="accent1"/>
              </a:buClr>
              <a:buSzPct val="75000"/>
              <a:buFont typeface="Arial"/>
              <a:buNone/>
            </a:pPr>
            <a:endParaRPr sz="2400" b="0" i="0" u="none" strike="noStrike" cap="none" dirty="0">
              <a:solidFill>
                <a:srgbClr val="000000"/>
              </a:solidFill>
              <a:latin typeface="Meiryo" panose="020B0604030504040204" pitchFamily="34" charset="-128"/>
              <a:ea typeface="Meiryo" panose="020B0604030504040204" pitchFamily="34" charset="-128"/>
              <a:cs typeface="Gill Sans"/>
              <a:sym typeface="Gill Sans"/>
            </a:endParaRPr>
          </a:p>
        </p:txBody>
      </p:sp>
      <p:sp>
        <p:nvSpPr>
          <p:cNvPr id="992" name="Shape 992"/>
          <p:cNvSpPr txBox="1">
            <a:spLocks noGrp="1"/>
          </p:cNvSpPr>
          <p:nvPr>
            <p:ph type="body" idx="2"/>
          </p:nvPr>
        </p:nvSpPr>
        <p:spPr>
          <a:xfrm>
            <a:off x="4725987" y="2544763"/>
            <a:ext cx="4125911" cy="4140199"/>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accent1"/>
              </a:buClr>
              <a:buSzPct val="75000"/>
              <a:buFont typeface="Rockwell"/>
              <a:buAutoNum type="arabicPeriod" startAt="7"/>
            </a:pPr>
            <a:r>
              <a:rPr lang="en-US" sz="2400" dirty="0" err="1">
                <a:solidFill>
                  <a:schemeClr val="dk1"/>
                </a:solidFill>
                <a:latin typeface="Meiryo" panose="020B0604030504040204" pitchFamily="34" charset="-128"/>
                <a:ea typeface="Meiryo" panose="020B0604030504040204" pitchFamily="34" charset="-128"/>
              </a:rPr>
              <a:t>どこに行くの</a:t>
            </a:r>
            <a:r>
              <a:rPr lang="en-US" sz="2400" b="0" i="0" u="none" strike="noStrike" cap="none" dirty="0">
                <a:solidFill>
                  <a:schemeClr val="dk1"/>
                </a:solidFill>
                <a:latin typeface="Meiryo" panose="020B0604030504040204" pitchFamily="34" charset="-128"/>
                <a:ea typeface="Meiryo" panose="020B0604030504040204" pitchFamily="34" charset="-128"/>
                <a:sym typeface="Rockwell"/>
              </a:rPr>
              <a:t>?</a:t>
            </a:r>
          </a:p>
          <a:p>
            <a:pPr marL="457200" marR="0" lvl="0" indent="-457200" algn="l" rtl="0">
              <a:spcBef>
                <a:spcPts val="800"/>
              </a:spcBef>
              <a:spcAft>
                <a:spcPts val="0"/>
              </a:spcAft>
              <a:buClr>
                <a:schemeClr val="accent1"/>
              </a:buClr>
              <a:buSzPct val="75000"/>
              <a:buFont typeface="Rockwell"/>
              <a:buAutoNum type="arabicPeriod" startAt="7"/>
            </a:pPr>
            <a:r>
              <a:rPr lang="en-US" sz="2400" dirty="0" err="1">
                <a:solidFill>
                  <a:schemeClr val="dk1"/>
                </a:solidFill>
                <a:latin typeface="Meiryo" panose="020B0604030504040204" pitchFamily="34" charset="-128"/>
                <a:ea typeface="Meiryo" panose="020B0604030504040204" pitchFamily="34" charset="-128"/>
              </a:rPr>
              <a:t>なぜ子ワニの目は白でお母さんワニは黒なの</a:t>
            </a:r>
            <a:r>
              <a:rPr lang="en-US" sz="2400" dirty="0">
                <a:solidFill>
                  <a:schemeClr val="dk1"/>
                </a:solidFill>
                <a:latin typeface="Meiryo" panose="020B0604030504040204" pitchFamily="34" charset="-128"/>
                <a:ea typeface="Meiryo" panose="020B0604030504040204" pitchFamily="34" charset="-128"/>
              </a:rPr>
              <a:t>？</a:t>
            </a:r>
          </a:p>
          <a:p>
            <a:pPr marL="457200" marR="0" lvl="0" indent="-457200" algn="l" rtl="0">
              <a:spcBef>
                <a:spcPts val="800"/>
              </a:spcBef>
              <a:spcAft>
                <a:spcPts val="0"/>
              </a:spcAft>
              <a:buClr>
                <a:schemeClr val="accent1"/>
              </a:buClr>
              <a:buSzPct val="75000"/>
              <a:buFont typeface="Rockwell"/>
              <a:buAutoNum type="arabicPeriod" startAt="7"/>
            </a:pPr>
            <a:r>
              <a:rPr lang="en-US" sz="2400" dirty="0" err="1">
                <a:solidFill>
                  <a:schemeClr val="dk1"/>
                </a:solidFill>
                <a:latin typeface="Meiryo" panose="020B0604030504040204" pitchFamily="34" charset="-128"/>
                <a:ea typeface="Meiryo" panose="020B0604030504040204" pitchFamily="34" charset="-128"/>
              </a:rPr>
              <a:t>なぜ子ワニはお母さんワニの背中に乗っているの</a:t>
            </a:r>
            <a:r>
              <a:rPr lang="en-US" sz="2400" b="0" i="0" u="none" strike="noStrike" cap="none" dirty="0">
                <a:solidFill>
                  <a:schemeClr val="dk1"/>
                </a:solidFill>
                <a:latin typeface="Meiryo" panose="020B0604030504040204" pitchFamily="34" charset="-128"/>
                <a:ea typeface="Meiryo" panose="020B0604030504040204" pitchFamily="34" charset="-128"/>
                <a:sym typeface="Rockwell"/>
              </a:rPr>
              <a:t>?</a:t>
            </a:r>
          </a:p>
          <a:p>
            <a:pPr marL="457200" marR="0" lvl="0" indent="-457200" algn="l" rtl="0">
              <a:spcBef>
                <a:spcPts val="800"/>
              </a:spcBef>
              <a:buClr>
                <a:schemeClr val="accent1"/>
              </a:buClr>
              <a:buSzPct val="75000"/>
              <a:buFont typeface="Rockwell"/>
              <a:buAutoNum type="arabicPeriod" startAt="7"/>
            </a:pPr>
            <a:r>
              <a:rPr lang="en-US" sz="2400" dirty="0" err="1">
                <a:solidFill>
                  <a:schemeClr val="dk1"/>
                </a:solidFill>
                <a:latin typeface="Meiryo" panose="020B0604030504040204" pitchFamily="34" charset="-128"/>
                <a:ea typeface="Meiryo" panose="020B0604030504040204" pitchFamily="34" charset="-128"/>
              </a:rPr>
              <a:t>お母さんワニかお父さんワニはなぜコブがあるの</a:t>
            </a:r>
            <a:r>
              <a:rPr lang="en-US" sz="2400" dirty="0">
                <a:solidFill>
                  <a:schemeClr val="dk1"/>
                </a:solidFill>
                <a:latin typeface="Meiryo" panose="020B0604030504040204" pitchFamily="34" charset="-128"/>
                <a:ea typeface="Meiryo" panose="020B0604030504040204" pitchFamily="34" charset="-128"/>
              </a:rPr>
              <a:t>？</a:t>
            </a:r>
          </a:p>
        </p:txBody>
      </p:sp>
      <p:pic>
        <p:nvPicPr>
          <p:cNvPr id="993" name="Shape 993" descr="\\fcps.org\fcps\Redirection\Central Offices\Professional Dev\jay.corrigan\My Documents\My Pictures\alligator-babies-texas_62971_990x742.jpg"/>
          <p:cNvPicPr preferRelativeResize="0"/>
          <p:nvPr/>
        </p:nvPicPr>
        <p:blipFill rotWithShape="1">
          <a:blip r:embed="rId3">
            <a:alphaModFix/>
          </a:blip>
          <a:srcRect t="13405" b="13406"/>
          <a:stretch/>
        </p:blipFill>
        <p:spPr>
          <a:xfrm>
            <a:off x="4725987" y="146050"/>
            <a:ext cx="4125911" cy="2263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1">
                                            <p:txEl>
                                              <p:pRg st="0" end="0"/>
                                            </p:txEl>
                                          </p:spTgt>
                                        </p:tgtEl>
                                        <p:attrNameLst>
                                          <p:attrName>style.visibility</p:attrName>
                                        </p:attrNameLst>
                                      </p:cBhvr>
                                      <p:to>
                                        <p:strVal val="visible"/>
                                      </p:to>
                                    </p:set>
                                    <p:animEffect transition="in" filter="fade">
                                      <p:cBhvr>
                                        <p:cTn id="7" dur="1000"/>
                                        <p:tgtEl>
                                          <p:spTgt spid="9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1">
                                            <p:txEl>
                                              <p:pRg st="1" end="1"/>
                                            </p:txEl>
                                          </p:spTgt>
                                        </p:tgtEl>
                                        <p:attrNameLst>
                                          <p:attrName>style.visibility</p:attrName>
                                        </p:attrNameLst>
                                      </p:cBhvr>
                                      <p:to>
                                        <p:strVal val="visible"/>
                                      </p:to>
                                    </p:set>
                                    <p:animEffect transition="in" filter="fade">
                                      <p:cBhvr>
                                        <p:cTn id="12" dur="1000"/>
                                        <p:tgtEl>
                                          <p:spTgt spid="9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1">
                                            <p:txEl>
                                              <p:pRg st="2" end="2"/>
                                            </p:txEl>
                                          </p:spTgt>
                                        </p:tgtEl>
                                        <p:attrNameLst>
                                          <p:attrName>style.visibility</p:attrName>
                                        </p:attrNameLst>
                                      </p:cBhvr>
                                      <p:to>
                                        <p:strVal val="visible"/>
                                      </p:to>
                                    </p:set>
                                    <p:animEffect transition="in" filter="fade">
                                      <p:cBhvr>
                                        <p:cTn id="17" dur="1000"/>
                                        <p:tgtEl>
                                          <p:spTgt spid="9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1">
                                            <p:txEl>
                                              <p:pRg st="3" end="3"/>
                                            </p:txEl>
                                          </p:spTgt>
                                        </p:tgtEl>
                                        <p:attrNameLst>
                                          <p:attrName>style.visibility</p:attrName>
                                        </p:attrNameLst>
                                      </p:cBhvr>
                                      <p:to>
                                        <p:strVal val="visible"/>
                                      </p:to>
                                    </p:set>
                                    <p:animEffect transition="in" filter="fade">
                                      <p:cBhvr>
                                        <p:cTn id="22" dur="1000"/>
                                        <p:tgtEl>
                                          <p:spTgt spid="9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1">
                                            <p:txEl>
                                              <p:pRg st="4" end="4"/>
                                            </p:txEl>
                                          </p:spTgt>
                                        </p:tgtEl>
                                        <p:attrNameLst>
                                          <p:attrName>style.visibility</p:attrName>
                                        </p:attrNameLst>
                                      </p:cBhvr>
                                      <p:to>
                                        <p:strVal val="visible"/>
                                      </p:to>
                                    </p:set>
                                    <p:animEffect transition="in" filter="fade">
                                      <p:cBhvr>
                                        <p:cTn id="27" dur="1000"/>
                                        <p:tgtEl>
                                          <p:spTgt spid="9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1">
                                            <p:txEl>
                                              <p:pRg st="5" end="5"/>
                                            </p:txEl>
                                          </p:spTgt>
                                        </p:tgtEl>
                                        <p:attrNameLst>
                                          <p:attrName>style.visibility</p:attrName>
                                        </p:attrNameLst>
                                      </p:cBhvr>
                                      <p:to>
                                        <p:strVal val="visible"/>
                                      </p:to>
                                    </p:set>
                                    <p:animEffect transition="in" filter="fade">
                                      <p:cBhvr>
                                        <p:cTn id="32" dur="1000"/>
                                        <p:tgtEl>
                                          <p:spTgt spid="9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1">
                                            <p:txEl>
                                              <p:pRg st="6" end="6"/>
                                            </p:txEl>
                                          </p:spTgt>
                                        </p:tgtEl>
                                        <p:attrNameLst>
                                          <p:attrName>style.visibility</p:attrName>
                                        </p:attrNameLst>
                                      </p:cBhvr>
                                      <p:to>
                                        <p:strVal val="visible"/>
                                      </p:to>
                                    </p:set>
                                    <p:animEffect transition="in" filter="fade">
                                      <p:cBhvr>
                                        <p:cTn id="37" dur="1000"/>
                                        <p:tgtEl>
                                          <p:spTgt spid="9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2">
                                            <p:txEl>
                                              <p:pRg st="0" end="0"/>
                                            </p:txEl>
                                          </p:spTgt>
                                        </p:tgtEl>
                                        <p:attrNameLst>
                                          <p:attrName>style.visibility</p:attrName>
                                        </p:attrNameLst>
                                      </p:cBhvr>
                                      <p:to>
                                        <p:strVal val="visible"/>
                                      </p:to>
                                    </p:set>
                                    <p:animEffect transition="in" filter="fade">
                                      <p:cBhvr>
                                        <p:cTn id="42" dur="1000"/>
                                        <p:tgtEl>
                                          <p:spTgt spid="99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92">
                                            <p:txEl>
                                              <p:pRg st="1" end="1"/>
                                            </p:txEl>
                                          </p:spTgt>
                                        </p:tgtEl>
                                        <p:attrNameLst>
                                          <p:attrName>style.visibility</p:attrName>
                                        </p:attrNameLst>
                                      </p:cBhvr>
                                      <p:to>
                                        <p:strVal val="visible"/>
                                      </p:to>
                                    </p:set>
                                    <p:animEffect transition="in" filter="fade">
                                      <p:cBhvr>
                                        <p:cTn id="47" dur="1000"/>
                                        <p:tgtEl>
                                          <p:spTgt spid="99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92">
                                            <p:txEl>
                                              <p:pRg st="2" end="2"/>
                                            </p:txEl>
                                          </p:spTgt>
                                        </p:tgtEl>
                                        <p:attrNameLst>
                                          <p:attrName>style.visibility</p:attrName>
                                        </p:attrNameLst>
                                      </p:cBhvr>
                                      <p:to>
                                        <p:strVal val="visible"/>
                                      </p:to>
                                    </p:set>
                                    <p:animEffect transition="in" filter="fade">
                                      <p:cBhvr>
                                        <p:cTn id="52" dur="1000"/>
                                        <p:tgtEl>
                                          <p:spTgt spid="99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92">
                                            <p:txEl>
                                              <p:pRg st="3" end="3"/>
                                            </p:txEl>
                                          </p:spTgt>
                                        </p:tgtEl>
                                        <p:attrNameLst>
                                          <p:attrName>style.visibility</p:attrName>
                                        </p:attrNameLst>
                                      </p:cBhvr>
                                      <p:to>
                                        <p:strVal val="visible"/>
                                      </p:to>
                                    </p:set>
                                    <p:animEffect transition="in" filter="fade">
                                      <p:cBhvr>
                                        <p:cTn id="57" dur="1000"/>
                                        <p:tgtEl>
                                          <p:spTgt spid="9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Shape 998"/>
          <p:cNvSpPr txBox="1">
            <a:spLocks noGrp="1"/>
          </p:cNvSpPr>
          <p:nvPr>
            <p:ph type="title"/>
          </p:nvPr>
        </p:nvSpPr>
        <p:spPr>
          <a:xfrm>
            <a:off x="332219" y="622733"/>
            <a:ext cx="7556500" cy="1325562"/>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実践事例</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b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br>
            <a:r>
              <a:rPr lang="en-US" sz="4000" dirty="0">
                <a:latin typeface="Meiryo" panose="020B0604030504040204" pitchFamily="34" charset="-128"/>
                <a:ea typeface="Meiryo" panose="020B0604030504040204" pitchFamily="34" charset="-128"/>
              </a:rPr>
              <a:t>４年生</a:t>
            </a:r>
          </a:p>
        </p:txBody>
      </p:sp>
      <p:sp>
        <p:nvSpPr>
          <p:cNvPr id="999" name="Shape 999"/>
          <p:cNvSpPr txBox="1">
            <a:spLocks noGrp="1"/>
          </p:cNvSpPr>
          <p:nvPr>
            <p:ph type="body" idx="1"/>
          </p:nvPr>
        </p:nvSpPr>
        <p:spPr>
          <a:xfrm>
            <a:off x="332219" y="2369125"/>
            <a:ext cx="8382288" cy="4160464"/>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accent1"/>
              </a:buClr>
              <a:buSzPct val="25000"/>
              <a:buFont typeface="Noto Sans Symbols"/>
              <a:buNone/>
            </a:pPr>
            <a:r>
              <a:rPr lang="en-US" sz="3200" u="sng" dirty="0" smtClean="0">
                <a:solidFill>
                  <a:srgbClr val="000000"/>
                </a:solidFill>
                <a:latin typeface="Meiryo" panose="020B0604030504040204" pitchFamily="34" charset="-128"/>
                <a:ea typeface="Meiryo" panose="020B0604030504040204" pitchFamily="34" charset="-128"/>
              </a:rPr>
              <a:t>教      </a:t>
            </a:r>
            <a:r>
              <a:rPr lang="en-US" sz="3200" u="sng" dirty="0" err="1" smtClean="0">
                <a:solidFill>
                  <a:srgbClr val="000000"/>
                </a:solidFill>
                <a:latin typeface="Meiryo" panose="020B0604030504040204" pitchFamily="34" charset="-128"/>
                <a:ea typeface="Meiryo" panose="020B0604030504040204" pitchFamily="34" charset="-128"/>
              </a:rPr>
              <a:t>員</a:t>
            </a:r>
            <a:r>
              <a:rPr lang="en-US" sz="3200" dirty="0" err="1">
                <a:solidFill>
                  <a:srgbClr val="000000"/>
                </a:solidFill>
                <a:latin typeface="Meiryo" panose="020B0604030504040204" pitchFamily="34" charset="-128"/>
                <a:ea typeface="Meiryo" panose="020B0604030504040204" pitchFamily="34" charset="-128"/>
              </a:rPr>
              <a:t>：ディアドラ・</a:t>
            </a:r>
            <a:r>
              <a:rPr lang="en-US" sz="3200" dirty="0" err="1" smtClean="0">
                <a:solidFill>
                  <a:srgbClr val="000000"/>
                </a:solidFill>
                <a:latin typeface="Meiryo" panose="020B0604030504040204" pitchFamily="34" charset="-128"/>
                <a:ea typeface="Meiryo" panose="020B0604030504040204" pitchFamily="34" charset="-128"/>
              </a:rPr>
              <a:t>ブラザーソン</a:t>
            </a:r>
            <a:endParaRPr sz="3200" dirty="0">
              <a:solidFill>
                <a:srgbClr val="000000"/>
              </a:solidFill>
              <a:latin typeface="Meiryo" panose="020B0604030504040204" pitchFamily="34" charset="-128"/>
              <a:ea typeface="Meiryo" panose="020B0604030504040204" pitchFamily="34" charset="-128"/>
            </a:endParaRPr>
          </a:p>
          <a:p>
            <a:pPr marL="0" marR="0" lvl="0" indent="0" algn="l" rtl="0">
              <a:lnSpc>
                <a:spcPct val="150000"/>
              </a:lnSpc>
              <a:spcBef>
                <a:spcPts val="0"/>
              </a:spcBef>
              <a:spcAft>
                <a:spcPts val="0"/>
              </a:spcAft>
              <a:buClr>
                <a:schemeClr val="accent1"/>
              </a:buClr>
              <a:buSzPct val="25000"/>
              <a:buFont typeface="Noto Sans Symbols"/>
              <a:buNone/>
            </a:pPr>
            <a:endParaRPr lang="en-US" sz="1100" u="sng" dirty="0">
              <a:solidFill>
                <a:srgbClr val="000000"/>
              </a:solidFill>
              <a:latin typeface="Meiryo" panose="020B0604030504040204" pitchFamily="34" charset="-128"/>
              <a:ea typeface="Meiryo" panose="020B0604030504040204" pitchFamily="34" charset="-128"/>
            </a:endParaRPr>
          </a:p>
          <a:p>
            <a:pPr marL="0" marR="0" lvl="0" indent="0" algn="l" rtl="0">
              <a:lnSpc>
                <a:spcPct val="150000"/>
              </a:lnSpc>
              <a:spcBef>
                <a:spcPts val="0"/>
              </a:spcBef>
              <a:spcAft>
                <a:spcPts val="0"/>
              </a:spcAft>
              <a:buClr>
                <a:schemeClr val="accent1"/>
              </a:buClr>
              <a:buSzPct val="25000"/>
              <a:buFont typeface="Noto Sans Symbols"/>
              <a:buNone/>
            </a:pPr>
            <a:r>
              <a:rPr lang="en-US" sz="3200" u="sng" dirty="0" err="1" smtClean="0">
                <a:solidFill>
                  <a:srgbClr val="000000"/>
                </a:solidFill>
                <a:latin typeface="Meiryo" panose="020B0604030504040204" pitchFamily="34" charset="-128"/>
                <a:ea typeface="Meiryo" panose="020B0604030504040204" pitchFamily="34" charset="-128"/>
              </a:rPr>
              <a:t>トピック</a:t>
            </a:r>
            <a:r>
              <a:rPr lang="en-US" sz="3200" dirty="0" smtClean="0">
                <a:solidFill>
                  <a:srgbClr val="000000"/>
                </a:solidFill>
                <a:latin typeface="Meiryo" panose="020B0604030504040204" pitchFamily="34" charset="-128"/>
                <a:ea typeface="Meiryo" panose="020B0604030504040204" pitchFamily="34" charset="-128"/>
              </a:rPr>
              <a:t>：</a:t>
            </a:r>
            <a:r>
              <a:rPr lang="ja-JP" altLang="en-US" sz="3200" dirty="0" smtClean="0">
                <a:solidFill>
                  <a:srgbClr val="000000"/>
                </a:solidFill>
                <a:latin typeface="Meiryo" panose="020B0604030504040204" pitchFamily="34" charset="-128"/>
                <a:ea typeface="Meiryo" panose="020B0604030504040204" pitchFamily="34" charset="-128"/>
              </a:rPr>
              <a:t>算数の</a:t>
            </a:r>
            <a:r>
              <a:rPr lang="en-US" sz="3200" dirty="0" err="1" smtClean="0">
                <a:solidFill>
                  <a:srgbClr val="000000"/>
                </a:solidFill>
                <a:latin typeface="Meiryo" panose="020B0604030504040204" pitchFamily="34" charset="-128"/>
                <a:ea typeface="Meiryo" panose="020B0604030504040204" pitchFamily="34" charset="-128"/>
              </a:rPr>
              <a:t>変数</a:t>
            </a:r>
            <a:r>
              <a:rPr lang="ja-JP" altLang="en-US" sz="3200" dirty="0" smtClean="0">
                <a:solidFill>
                  <a:srgbClr val="000000"/>
                </a:solidFill>
                <a:latin typeface="Meiryo" panose="020B0604030504040204" pitchFamily="34" charset="-128"/>
                <a:ea typeface="Meiryo" panose="020B0604030504040204" pitchFamily="34" charset="-128"/>
              </a:rPr>
              <a:t>の単元</a:t>
            </a:r>
            <a:endParaRPr lang="en-US" sz="3200" dirty="0">
              <a:solidFill>
                <a:srgbClr val="000000"/>
              </a:solidFill>
              <a:latin typeface="Meiryo" panose="020B0604030504040204" pitchFamily="34" charset="-128"/>
              <a:ea typeface="Meiryo" panose="020B0604030504040204" pitchFamily="34" charset="-128"/>
            </a:endParaRPr>
          </a:p>
          <a:p>
            <a:pPr marL="0" marR="0" lvl="0" indent="0" algn="l" rtl="0">
              <a:lnSpc>
                <a:spcPct val="150000"/>
              </a:lnSpc>
              <a:spcBef>
                <a:spcPts val="2000"/>
              </a:spcBef>
              <a:spcAft>
                <a:spcPts val="0"/>
              </a:spcAft>
              <a:buClr>
                <a:schemeClr val="accent1"/>
              </a:buClr>
              <a:buSzPct val="25000"/>
              <a:buFont typeface="Noto Sans Symbols"/>
              <a:buNone/>
            </a:pPr>
            <a:r>
              <a:rPr lang="en-US" sz="3200" u="sng" dirty="0" smtClean="0">
                <a:solidFill>
                  <a:srgbClr val="000000"/>
                </a:solidFill>
                <a:latin typeface="Meiryo" panose="020B0604030504040204" pitchFamily="34" charset="-128"/>
                <a:ea typeface="Meiryo" panose="020B0604030504040204" pitchFamily="34" charset="-128"/>
              </a:rPr>
              <a:t>目      </a:t>
            </a:r>
            <a:r>
              <a:rPr lang="en-US" sz="3200" u="sng" dirty="0" err="1" smtClean="0">
                <a:solidFill>
                  <a:srgbClr val="000000"/>
                </a:solidFill>
                <a:latin typeface="Meiryo" panose="020B0604030504040204" pitchFamily="34" charset="-128"/>
                <a:ea typeface="Meiryo" panose="020B0604030504040204" pitchFamily="34" charset="-128"/>
              </a:rPr>
              <a:t>的</a:t>
            </a:r>
            <a:r>
              <a:rPr lang="en-US" sz="3200" dirty="0" err="1">
                <a:solidFill>
                  <a:srgbClr val="000000"/>
                </a:solidFill>
                <a:latin typeface="Meiryo" panose="020B0604030504040204" pitchFamily="34" charset="-128"/>
                <a:ea typeface="Meiryo" panose="020B0604030504040204" pitchFamily="34" charset="-128"/>
              </a:rPr>
              <a:t>：変数の単元の最初に児童の興味を引く</a:t>
            </a:r>
            <a:endParaRPr lang="en-US" sz="3200" dirty="0">
              <a:solidFill>
                <a:srgbClr val="000000"/>
              </a:solidFill>
              <a:latin typeface="Meiryo" panose="020B0604030504040204" pitchFamily="34" charset="-128"/>
              <a:ea typeface="Meiryo" panose="020B0604030504040204" pitchFamily="34" charset="-128"/>
            </a:endParaRPr>
          </a:p>
          <a:p>
            <a:pPr marL="228600" marR="0" lvl="0" indent="-228600" algn="l" rtl="0">
              <a:lnSpc>
                <a:spcPct val="150000"/>
              </a:lnSpc>
              <a:spcBef>
                <a:spcPts val="2000"/>
              </a:spcBef>
              <a:buClr>
                <a:schemeClr val="accent1"/>
              </a:buClr>
              <a:buSzPct val="75000"/>
              <a:buFont typeface="Noto Sans Symbols"/>
              <a:buNone/>
            </a:pPr>
            <a:endParaRPr sz="3000" b="0" i="0" u="none" strike="noStrike" cap="none" dirty="0">
              <a:solidFill>
                <a:srgbClr val="000000"/>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400" dirty="0" err="1">
                <a:latin typeface="Meiryo" panose="020B0604030504040204" pitchFamily="34" charset="-128"/>
                <a:ea typeface="Meiryo" panose="020B0604030504040204" pitchFamily="34" charset="-128"/>
              </a:rPr>
              <a:t>質問の焦点</a:t>
            </a:r>
            <a:endParaRPr lang="en-US" sz="4400" dirty="0">
              <a:latin typeface="Meiryo" panose="020B0604030504040204" pitchFamily="34" charset="-128"/>
              <a:ea typeface="Meiryo" panose="020B0604030504040204" pitchFamily="34" charset="-128"/>
            </a:endParaRPr>
          </a:p>
        </p:txBody>
      </p:sp>
      <p:sp>
        <p:nvSpPr>
          <p:cNvPr id="1005" name="Shape 1005"/>
          <p:cNvSpPr txBox="1"/>
          <p:nvPr/>
        </p:nvSpPr>
        <p:spPr>
          <a:xfrm>
            <a:off x="790831" y="2698581"/>
            <a:ext cx="7263954" cy="101566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Rockwell"/>
              <a:buNone/>
            </a:pPr>
            <a:r>
              <a:rPr lang="en-US" sz="6000" b="0" i="0" u="none" strike="noStrike" cap="none">
                <a:solidFill>
                  <a:srgbClr val="000000"/>
                </a:solidFill>
                <a:latin typeface="Rockwell"/>
                <a:ea typeface="Rockwell"/>
                <a:cs typeface="Rockwell"/>
                <a:sym typeface="Rockwell"/>
              </a:rPr>
              <a:t>24 = ☺ + ☺ + ☺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Shape 1010"/>
          <p:cNvSpPr txBox="1">
            <a:spLocks noGrp="1"/>
          </p:cNvSpPr>
          <p:nvPr>
            <p:ph type="title"/>
          </p:nvPr>
        </p:nvSpPr>
        <p:spPr>
          <a:xfrm>
            <a:off x="498474" y="539512"/>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生徒の質問</a:t>
            </a:r>
            <a:endParaRPr lang="en-US" sz="4000" dirty="0">
              <a:latin typeface="Meiryo" panose="020B0604030504040204" pitchFamily="34" charset="-128"/>
              <a:ea typeface="Meiryo" panose="020B0604030504040204" pitchFamily="34" charset="-128"/>
            </a:endParaRPr>
          </a:p>
        </p:txBody>
      </p:sp>
      <p:sp>
        <p:nvSpPr>
          <p:cNvPr id="1011" name="Shape 1011"/>
          <p:cNvSpPr txBox="1">
            <a:spLocks noGrp="1"/>
          </p:cNvSpPr>
          <p:nvPr>
            <p:ph type="body" idx="1"/>
          </p:nvPr>
        </p:nvSpPr>
        <p:spPr>
          <a:xfrm>
            <a:off x="193674" y="1655617"/>
            <a:ext cx="4626000" cy="4661400"/>
          </a:xfrm>
          <a:prstGeom prst="rect">
            <a:avLst/>
          </a:prstGeom>
          <a:noFill/>
          <a:ln>
            <a:noFill/>
          </a:ln>
        </p:spPr>
        <p:txBody>
          <a:bodyPr lIns="91425" tIns="45700" rIns="91425" bIns="45700" anchor="t" anchorCtr="0">
            <a:noAutofit/>
          </a:bodyPr>
          <a:lstStyle/>
          <a:p>
            <a:pPr marL="341313" marR="0" lvl="0" indent="-341313" algn="l" rtl="0">
              <a:spcBef>
                <a:spcPts val="0"/>
              </a:spcBef>
              <a:spcAft>
                <a:spcPts val="0"/>
              </a:spcAft>
              <a:buClr>
                <a:srgbClr val="000000"/>
              </a:buClr>
              <a:buSzPct val="75000"/>
              <a:buFont typeface="Calibri"/>
              <a:buAutoNum type="arabicPeriod"/>
            </a:pPr>
            <a:r>
              <a:rPr lang="en-US" dirty="0">
                <a:solidFill>
                  <a:srgbClr val="000000"/>
                </a:solidFill>
                <a:latin typeface="Meiryo" panose="020B0604030504040204" pitchFamily="34" charset="-128"/>
                <a:ea typeface="Meiryo" panose="020B0604030504040204" pitchFamily="34" charset="-128"/>
              </a:rPr>
              <a:t>なぜ２４</a:t>
            </a:r>
            <a:r>
              <a:rPr lang="en-US" dirty="0" smtClean="0">
                <a:solidFill>
                  <a:srgbClr val="000000"/>
                </a:solidFill>
                <a:latin typeface="Meiryo" panose="020B0604030504040204" pitchFamily="34" charset="-128"/>
                <a:ea typeface="Meiryo" panose="020B0604030504040204" pitchFamily="34" charset="-128"/>
              </a:rPr>
              <a:t>が</a:t>
            </a:r>
            <a:r>
              <a:rPr lang="ja-JP" altLang="en-US" dirty="0" smtClean="0">
                <a:solidFill>
                  <a:srgbClr val="000000"/>
                </a:solidFill>
                <a:latin typeface="Meiryo" panose="020B0604030504040204" pitchFamily="34" charset="-128"/>
                <a:ea typeface="Meiryo" panose="020B0604030504040204" pitchFamily="34" charset="-128"/>
              </a:rPr>
              <a:t>はじめにあ</a:t>
            </a:r>
            <a:r>
              <a:rPr lang="en-US" dirty="0" err="1" smtClean="0">
                <a:solidFill>
                  <a:srgbClr val="000000"/>
                </a:solidFill>
                <a:latin typeface="Meiryo" panose="020B0604030504040204" pitchFamily="34" charset="-128"/>
                <a:ea typeface="Meiryo" panose="020B0604030504040204" pitchFamily="34" charset="-128"/>
              </a:rPr>
              <a:t>るの</a:t>
            </a:r>
            <a:r>
              <a:rPr lang="en-US" dirty="0">
                <a:solidFill>
                  <a:srgbClr val="000000"/>
                </a:solidFill>
                <a:latin typeface="Meiryo" panose="020B0604030504040204" pitchFamily="34" charset="-128"/>
                <a:ea typeface="Meiryo" panose="020B0604030504040204" pitchFamily="34" charset="-128"/>
              </a:rPr>
              <a:t>？</a:t>
            </a:r>
          </a:p>
          <a:p>
            <a:pPr marL="341313" marR="0" lvl="0" indent="-341313" algn="l" rtl="0">
              <a:spcBef>
                <a:spcPts val="600"/>
              </a:spcBef>
              <a:spcAft>
                <a:spcPts val="0"/>
              </a:spcAft>
              <a:buClr>
                <a:srgbClr val="000000"/>
              </a:buClr>
              <a:buSzPct val="75000"/>
              <a:buFont typeface="Calibri"/>
              <a:buAutoNum type="arabicPeriod"/>
            </a:pPr>
            <a:r>
              <a:rPr lang="en-US" dirty="0" err="1" smtClean="0">
                <a:solidFill>
                  <a:srgbClr val="000000"/>
                </a:solidFill>
                <a:latin typeface="Meiryo" panose="020B0604030504040204" pitchFamily="34" charset="-128"/>
                <a:ea typeface="Meiryo" panose="020B0604030504040204" pitchFamily="34" charset="-128"/>
              </a:rPr>
              <a:t>スマイルマークは</a:t>
            </a:r>
            <a:r>
              <a:rPr lang="ja-JP" altLang="en-US" dirty="0" smtClean="0">
                <a:solidFill>
                  <a:srgbClr val="000000"/>
                </a:solidFill>
                <a:latin typeface="Meiryo" panose="020B0604030504040204" pitchFamily="34" charset="-128"/>
                <a:ea typeface="Meiryo" panose="020B0604030504040204" pitchFamily="34" charset="-128"/>
              </a:rPr>
              <a:t>どういう</a:t>
            </a:r>
            <a:r>
              <a:rPr lang="en-US" dirty="0" err="1" smtClean="0">
                <a:solidFill>
                  <a:srgbClr val="000000"/>
                </a:solidFill>
                <a:latin typeface="Meiryo" panose="020B0604030504040204" pitchFamily="34" charset="-128"/>
                <a:ea typeface="Meiryo" panose="020B0604030504040204" pitchFamily="34" charset="-128"/>
              </a:rPr>
              <a:t>意味</a:t>
            </a:r>
            <a:r>
              <a:rPr lang="en-US" dirty="0" smtClean="0">
                <a:solidFill>
                  <a:srgbClr val="000000"/>
                </a:solidFill>
                <a:latin typeface="Meiryo" panose="020B0604030504040204" pitchFamily="34" charset="-128"/>
                <a:ea typeface="Meiryo" panose="020B0604030504040204" pitchFamily="34" charset="-128"/>
              </a:rPr>
              <a:t>？</a:t>
            </a:r>
            <a:endParaRPr lang="en-US" dirty="0">
              <a:solidFill>
                <a:srgbClr val="000000"/>
              </a:solidFill>
              <a:latin typeface="Meiryo" panose="020B0604030504040204" pitchFamily="34" charset="-128"/>
              <a:ea typeface="Meiryo" panose="020B0604030504040204" pitchFamily="34" charset="-128"/>
            </a:endParaRPr>
          </a:p>
          <a:p>
            <a:pPr marL="341312" marR="0" lvl="0" indent="-341312" algn="l" rtl="0">
              <a:spcBef>
                <a:spcPts val="600"/>
              </a:spcBef>
              <a:spcAft>
                <a:spcPts val="0"/>
              </a:spcAft>
              <a:buClr>
                <a:srgbClr val="000000"/>
              </a:buClr>
              <a:buSzPct val="75000"/>
              <a:buFont typeface="Calibri"/>
              <a:buAutoNum type="arabicPeriod"/>
            </a:pPr>
            <a:r>
              <a:rPr lang="en-US" b="1" dirty="0">
                <a:solidFill>
                  <a:srgbClr val="000000"/>
                </a:solidFill>
                <a:latin typeface="Meiryo" panose="020B0604030504040204" pitchFamily="34" charset="-128"/>
                <a:ea typeface="Meiryo" panose="020B0604030504040204" pitchFamily="34" charset="-128"/>
              </a:rPr>
              <a:t>なぜ３つスマイルマークがあるのか？</a:t>
            </a:r>
          </a:p>
          <a:p>
            <a:pPr marL="341312" marR="0" lvl="0" indent="-341312" algn="l" rtl="0">
              <a:spcBef>
                <a:spcPts val="600"/>
              </a:spcBef>
              <a:spcAft>
                <a:spcPts val="0"/>
              </a:spcAft>
              <a:buClr>
                <a:srgbClr val="000000"/>
              </a:buClr>
              <a:buSzPct val="75000"/>
              <a:buFont typeface="Calibri"/>
              <a:buAutoNum type="arabicPeriod"/>
            </a:pPr>
            <a:r>
              <a:rPr lang="en-US" dirty="0" err="1">
                <a:solidFill>
                  <a:srgbClr val="000000"/>
                </a:solidFill>
                <a:latin typeface="Meiryo" panose="020B0604030504040204" pitchFamily="34" charset="-128"/>
                <a:ea typeface="Meiryo" panose="020B0604030504040204" pitchFamily="34" charset="-128"/>
              </a:rPr>
              <a:t>これをどうやって解いたらいいの</a:t>
            </a:r>
            <a:r>
              <a:rPr lang="en-US" sz="2000" i="0" u="none" strike="noStrike" cap="none" dirty="0">
                <a:solidFill>
                  <a:srgbClr val="000000"/>
                </a:solidFill>
                <a:latin typeface="Meiryo" panose="020B0604030504040204" pitchFamily="34" charset="-128"/>
                <a:ea typeface="Meiryo" panose="020B0604030504040204" pitchFamily="34" charset="-128"/>
                <a:sym typeface="Rockwell"/>
              </a:rPr>
              <a:t>?</a:t>
            </a:r>
          </a:p>
          <a:p>
            <a:pPr marL="341313" marR="0" lvl="0" indent="-341313" algn="l" rtl="0">
              <a:spcBef>
                <a:spcPts val="600"/>
              </a:spcBef>
              <a:spcAft>
                <a:spcPts val="0"/>
              </a:spcAft>
              <a:buClr>
                <a:srgbClr val="000000"/>
              </a:buClr>
              <a:buSzPct val="75000"/>
              <a:buFont typeface="Calibri"/>
              <a:buAutoNum type="arabicPeriod"/>
            </a:pPr>
            <a:r>
              <a:rPr lang="en-US" dirty="0">
                <a:solidFill>
                  <a:srgbClr val="000000"/>
                </a:solidFill>
                <a:latin typeface="Meiryo" panose="020B0604030504040204" pitchFamily="34" charset="-128"/>
                <a:ea typeface="Meiryo" panose="020B0604030504040204" pitchFamily="34" charset="-128"/>
              </a:rPr>
              <a:t>答えは１２？</a:t>
            </a:r>
          </a:p>
          <a:p>
            <a:pPr marL="341313" marR="0" lvl="0" indent="-341313" algn="l" rtl="0">
              <a:spcBef>
                <a:spcPts val="600"/>
              </a:spcBef>
              <a:spcAft>
                <a:spcPts val="0"/>
              </a:spcAft>
              <a:buClr>
                <a:srgbClr val="000000"/>
              </a:buClr>
              <a:buSzPct val="75000"/>
              <a:buFont typeface="Calibri"/>
              <a:buAutoNum type="arabicPeriod"/>
            </a:pPr>
            <a:r>
              <a:rPr lang="en-US" dirty="0" err="1">
                <a:solidFill>
                  <a:srgbClr val="000000"/>
                </a:solidFill>
                <a:latin typeface="Meiryo" panose="020B0604030504040204" pitchFamily="34" charset="-128"/>
                <a:ea typeface="Meiryo" panose="020B0604030504040204" pitchFamily="34" charset="-128"/>
              </a:rPr>
              <a:t>スマイルマークに数字をなんでもいれていいの</a:t>
            </a:r>
            <a:r>
              <a:rPr lang="en-US" dirty="0">
                <a:solidFill>
                  <a:srgbClr val="000000"/>
                </a:solidFill>
                <a:latin typeface="Meiryo" panose="020B0604030504040204" pitchFamily="34" charset="-128"/>
                <a:ea typeface="Meiryo" panose="020B0604030504040204" pitchFamily="34" charset="-128"/>
              </a:rPr>
              <a:t>？</a:t>
            </a:r>
          </a:p>
          <a:p>
            <a:pPr marL="341312" marR="0" lvl="0" indent="-341312" algn="l" rtl="0">
              <a:spcBef>
                <a:spcPts val="600"/>
              </a:spcBef>
              <a:spcAft>
                <a:spcPts val="0"/>
              </a:spcAft>
              <a:buClr>
                <a:srgbClr val="000000"/>
              </a:buClr>
              <a:buSzPct val="75000"/>
              <a:buFont typeface="Calibri"/>
              <a:buAutoNum type="arabicPeriod"/>
            </a:pPr>
            <a:r>
              <a:rPr lang="en-US" b="1" dirty="0">
                <a:solidFill>
                  <a:srgbClr val="000000"/>
                </a:solidFill>
                <a:latin typeface="Meiryo" panose="020B0604030504040204" pitchFamily="34" charset="-128"/>
                <a:ea typeface="Meiryo" panose="020B0604030504040204" pitchFamily="34" charset="-128"/>
              </a:rPr>
              <a:t>３つのスマイルマークは何か意味があるの？</a:t>
            </a:r>
          </a:p>
          <a:p>
            <a:pPr marL="341312" marR="0" lvl="0" indent="-341312" algn="l" rtl="0">
              <a:spcBef>
                <a:spcPts val="600"/>
              </a:spcBef>
              <a:spcAft>
                <a:spcPts val="0"/>
              </a:spcAft>
              <a:buClr>
                <a:srgbClr val="000000"/>
              </a:buClr>
              <a:buSzPct val="75000"/>
              <a:buFont typeface="Calibri"/>
              <a:buAutoNum type="arabicPeriod"/>
            </a:pPr>
            <a:r>
              <a:rPr lang="en-US" b="1" dirty="0" err="1">
                <a:solidFill>
                  <a:srgbClr val="000000"/>
                </a:solidFill>
                <a:latin typeface="Meiryo" panose="020B0604030504040204" pitchFamily="34" charset="-128"/>
                <a:ea typeface="Meiryo" panose="020B0604030504040204" pitchFamily="34" charset="-128"/>
              </a:rPr>
              <a:t>スマイルマークが同じだからあてはまる数字も同じ</a:t>
            </a:r>
            <a:r>
              <a:rPr lang="en-US" b="1" dirty="0">
                <a:solidFill>
                  <a:srgbClr val="000000"/>
                </a:solidFill>
                <a:latin typeface="Meiryo" panose="020B0604030504040204" pitchFamily="34" charset="-128"/>
                <a:ea typeface="Meiryo" panose="020B0604030504040204" pitchFamily="34" charset="-128"/>
              </a:rPr>
              <a:t>？</a:t>
            </a:r>
          </a:p>
          <a:p>
            <a:pPr marL="341312" marR="0" lvl="0" indent="-341312" algn="l" rtl="0">
              <a:spcBef>
                <a:spcPts val="600"/>
              </a:spcBef>
              <a:spcAft>
                <a:spcPts val="0"/>
              </a:spcAft>
              <a:buClr>
                <a:srgbClr val="000000"/>
              </a:buClr>
              <a:buSzPct val="75000"/>
              <a:buFont typeface="Calibri"/>
              <a:buAutoNum type="arabicPeriod"/>
            </a:pPr>
            <a:r>
              <a:rPr lang="en-US" dirty="0" err="1">
                <a:solidFill>
                  <a:srgbClr val="000000"/>
                </a:solidFill>
                <a:latin typeface="Meiryo" panose="020B0604030504040204" pitchFamily="34" charset="-128"/>
                <a:ea typeface="Meiryo" panose="020B0604030504040204" pitchFamily="34" charset="-128"/>
              </a:rPr>
              <a:t>どんな数字がここでは有効なの</a:t>
            </a:r>
            <a:r>
              <a:rPr lang="en-US" dirty="0">
                <a:solidFill>
                  <a:srgbClr val="000000"/>
                </a:solidFill>
                <a:latin typeface="Meiryo" panose="020B0604030504040204" pitchFamily="34" charset="-128"/>
                <a:ea typeface="Meiryo" panose="020B0604030504040204" pitchFamily="34" charset="-128"/>
              </a:rPr>
              <a:t>？</a:t>
            </a:r>
          </a:p>
        </p:txBody>
      </p:sp>
      <p:sp>
        <p:nvSpPr>
          <p:cNvPr id="1012" name="Shape 1012"/>
          <p:cNvSpPr txBox="1"/>
          <p:nvPr/>
        </p:nvSpPr>
        <p:spPr>
          <a:xfrm>
            <a:off x="4972050" y="2206000"/>
            <a:ext cx="3840000" cy="41703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000000"/>
              </a:buClr>
              <a:buSzPct val="75000"/>
              <a:buFont typeface="Rockwell"/>
              <a:buAutoNum type="arabicPeriod" startAt="10"/>
            </a:pPr>
            <a:r>
              <a:rPr lang="en-US" sz="2000" dirty="0">
                <a:latin typeface="Meiryo" panose="020B0604030504040204" pitchFamily="34" charset="-128"/>
                <a:ea typeface="Meiryo" panose="020B0604030504040204" pitchFamily="34" charset="-128"/>
                <a:cs typeface="Rockwell"/>
                <a:sym typeface="Rockwell"/>
              </a:rPr>
              <a:t>２４はすごくハッピーな数字っていう意味？？</a:t>
            </a:r>
          </a:p>
          <a:p>
            <a:pPr marL="457200" marR="0" lvl="0" indent="-457200" algn="l" rtl="0">
              <a:lnSpc>
                <a:spcPct val="100000"/>
              </a:lnSpc>
              <a:spcBef>
                <a:spcPts val="600"/>
              </a:spcBef>
              <a:spcAft>
                <a:spcPts val="0"/>
              </a:spcAft>
              <a:buClr>
                <a:srgbClr val="000000"/>
              </a:buClr>
              <a:buSzPct val="75000"/>
              <a:buFont typeface="Rockwell"/>
              <a:buAutoNum type="arabicPeriod" startAt="10"/>
            </a:pPr>
            <a:r>
              <a:rPr lang="en-US" sz="2000" b="1" dirty="0">
                <a:latin typeface="Meiryo" panose="020B0604030504040204" pitchFamily="34" charset="-128"/>
                <a:ea typeface="Meiryo" panose="020B0604030504040204" pitchFamily="34" charset="-128"/>
                <a:cs typeface="Rockwell"/>
                <a:sym typeface="Rockwell"/>
              </a:rPr>
              <a:t>スマイルマークをそれぞれ８に置き換えることはできる？</a:t>
            </a:r>
          </a:p>
          <a:p>
            <a:pPr marL="341312" marR="0" lvl="0" indent="-341312" algn="l" rtl="0">
              <a:lnSpc>
                <a:spcPct val="100000"/>
              </a:lnSpc>
              <a:spcBef>
                <a:spcPts val="600"/>
              </a:spcBef>
              <a:spcAft>
                <a:spcPts val="0"/>
              </a:spcAft>
              <a:buClr>
                <a:srgbClr val="000000"/>
              </a:buClr>
              <a:buSzPct val="75000"/>
              <a:buFont typeface="Calibri"/>
              <a:buAutoNum type="arabicPeriod" startAt="10"/>
            </a:pPr>
            <a:r>
              <a:rPr lang="en-US" sz="2000" dirty="0" err="1">
                <a:latin typeface="Meiryo" panose="020B0604030504040204" pitchFamily="34" charset="-128"/>
                <a:ea typeface="Meiryo" panose="020B0604030504040204" pitchFamily="34" charset="-128"/>
                <a:cs typeface="Rockwell"/>
                <a:sym typeface="Rockwell"/>
              </a:rPr>
              <a:t>他の数字は当てはまる</a:t>
            </a:r>
            <a:r>
              <a:rPr lang="en-US" sz="2000" dirty="0">
                <a:latin typeface="Meiryo" panose="020B0604030504040204" pitchFamily="34" charset="-128"/>
                <a:ea typeface="Meiryo" panose="020B0604030504040204" pitchFamily="34" charset="-128"/>
                <a:cs typeface="Rockwell"/>
                <a:sym typeface="Rockwell"/>
              </a:rPr>
              <a:t>？</a:t>
            </a:r>
          </a:p>
          <a:p>
            <a:pPr marL="341312" marR="0" lvl="0" indent="-341312" algn="l" rtl="0">
              <a:lnSpc>
                <a:spcPct val="100000"/>
              </a:lnSpc>
              <a:spcBef>
                <a:spcPts val="600"/>
              </a:spcBef>
              <a:spcAft>
                <a:spcPts val="0"/>
              </a:spcAft>
              <a:buClr>
                <a:srgbClr val="000000"/>
              </a:buClr>
              <a:buSzPct val="75000"/>
              <a:buFont typeface="Calibri"/>
              <a:buAutoNum type="arabicPeriod" startAt="10"/>
            </a:pPr>
            <a:r>
              <a:rPr lang="en-US" sz="2000" dirty="0" err="1">
                <a:latin typeface="Meiryo" panose="020B0604030504040204" pitchFamily="34" charset="-128"/>
                <a:ea typeface="Meiryo" panose="020B0604030504040204" pitchFamily="34" charset="-128"/>
                <a:cs typeface="Rockwell"/>
                <a:sym typeface="Rockwell"/>
              </a:rPr>
              <a:t>どんな数字でも大丈夫</a:t>
            </a:r>
            <a:r>
              <a:rPr lang="en-US" sz="2000" dirty="0">
                <a:latin typeface="Meiryo" panose="020B0604030504040204" pitchFamily="34" charset="-128"/>
                <a:ea typeface="Meiryo" panose="020B0604030504040204" pitchFamily="34" charset="-128"/>
                <a:cs typeface="Rockwell"/>
                <a:sym typeface="Rockwell"/>
              </a:rPr>
              <a:t>？</a:t>
            </a:r>
          </a:p>
          <a:p>
            <a:pPr marL="341313" marR="0" lvl="0" indent="-341313" algn="l" rtl="0">
              <a:lnSpc>
                <a:spcPct val="100000"/>
              </a:lnSpc>
              <a:spcBef>
                <a:spcPts val="600"/>
              </a:spcBef>
              <a:spcAft>
                <a:spcPts val="0"/>
              </a:spcAft>
              <a:buClr>
                <a:srgbClr val="000000"/>
              </a:buClr>
              <a:buSzPct val="75000"/>
              <a:buFont typeface="Calibri"/>
              <a:buAutoNum type="arabicPeriod" startAt="10"/>
            </a:pPr>
            <a:r>
              <a:rPr lang="en-US" sz="2000" b="1" dirty="0" err="1">
                <a:latin typeface="Meiryo" panose="020B0604030504040204" pitchFamily="34" charset="-128"/>
                <a:ea typeface="Meiryo" panose="020B0604030504040204" pitchFamily="34" charset="-128"/>
                <a:cs typeface="Rockwell"/>
                <a:sym typeface="Rockwell"/>
              </a:rPr>
              <a:t>いつもスマイルマークでないといけないの</a:t>
            </a:r>
            <a:r>
              <a:rPr lang="en-US" sz="2000" b="1" dirty="0">
                <a:latin typeface="Meiryo" panose="020B0604030504040204" pitchFamily="34" charset="-128"/>
                <a:ea typeface="Meiryo" panose="020B0604030504040204" pitchFamily="34" charset="-128"/>
                <a:cs typeface="Rockwell"/>
                <a:sym typeface="Rockwell"/>
              </a:rPr>
              <a:t>？</a:t>
            </a:r>
          </a:p>
          <a:p>
            <a:pPr marL="341313" marR="0" lvl="0" indent="-341313" algn="l" rtl="0">
              <a:lnSpc>
                <a:spcPct val="100000"/>
              </a:lnSpc>
              <a:spcBef>
                <a:spcPts val="600"/>
              </a:spcBef>
              <a:spcAft>
                <a:spcPts val="0"/>
              </a:spcAft>
              <a:buClr>
                <a:srgbClr val="000000"/>
              </a:buClr>
              <a:buSzPct val="75000"/>
              <a:buFont typeface="Calibri"/>
              <a:buAutoNum type="arabicPeriod" startAt="10"/>
            </a:pPr>
            <a:r>
              <a:rPr lang="en-US" sz="2000" b="1" dirty="0">
                <a:latin typeface="Meiryo" panose="020B0604030504040204" pitchFamily="34" charset="-128"/>
                <a:ea typeface="Meiryo" panose="020B0604030504040204" pitchFamily="34" charset="-128"/>
                <a:cs typeface="Rockwell"/>
                <a:sym typeface="Rockwell"/>
              </a:rPr>
              <a:t>いつも３つのものを使わないといけないの？</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title"/>
          </p:nvPr>
        </p:nvSpPr>
        <p:spPr>
          <a:xfrm>
            <a:off x="623164" y="497949"/>
            <a:ext cx="7093816"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次のステップ</a:t>
            </a:r>
            <a:endParaRPr lang="en-US" sz="4000" dirty="0">
              <a:latin typeface="Meiryo" panose="020B0604030504040204" pitchFamily="34" charset="-128"/>
              <a:ea typeface="Meiryo" panose="020B0604030504040204" pitchFamily="34" charset="-128"/>
            </a:endParaRPr>
          </a:p>
        </p:txBody>
      </p:sp>
      <p:sp>
        <p:nvSpPr>
          <p:cNvPr id="1018" name="Shape 1018"/>
          <p:cNvSpPr txBox="1">
            <a:spLocks noGrp="1"/>
          </p:cNvSpPr>
          <p:nvPr>
            <p:ph type="body" idx="1"/>
          </p:nvPr>
        </p:nvSpPr>
        <p:spPr>
          <a:xfrm>
            <a:off x="415635" y="1752600"/>
            <a:ext cx="7924799" cy="4629872"/>
          </a:xfrm>
          <a:prstGeom prst="rect">
            <a:avLst/>
          </a:prstGeom>
          <a:noFill/>
          <a:ln>
            <a:noFill/>
          </a:ln>
        </p:spPr>
        <p:txBody>
          <a:bodyPr lIns="91425" tIns="45700" rIns="91425" bIns="45700" anchor="t" anchorCtr="0">
            <a:noAutofit/>
          </a:bodyPr>
          <a:lstStyle/>
          <a:p>
            <a:pPr marL="228600" marR="0" lvl="0" indent="-228600" algn="l" rtl="0">
              <a:lnSpc>
                <a:spcPct val="150000"/>
              </a:lnSpc>
              <a:spcBef>
                <a:spcPts val="0"/>
              </a:spcBef>
              <a:spcAft>
                <a:spcPts val="0"/>
              </a:spcAft>
              <a:buClr>
                <a:schemeClr val="accent1"/>
              </a:buClr>
              <a:buSzPct val="75000"/>
              <a:buFont typeface="Noto Sans Symbols"/>
              <a:buChar char="❖"/>
            </a:pPr>
            <a:r>
              <a:rPr lang="en-US" sz="2800" dirty="0" smtClean="0">
                <a:solidFill>
                  <a:schemeClr val="dk1"/>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生徒の質問が教室の壁に貼られた</a:t>
            </a:r>
            <a:r>
              <a:rPr lang="en-US" sz="2800" b="0" i="0" u="none" strike="noStrike" cap="none" dirty="0" smtClean="0">
                <a:solidFill>
                  <a:schemeClr val="dk1"/>
                </a:solidFill>
                <a:latin typeface="Meiryo" panose="020B0604030504040204" pitchFamily="34" charset="-128"/>
                <a:ea typeface="Meiryo" panose="020B0604030504040204" pitchFamily="34" charset="-128"/>
                <a:sym typeface="Rockwell"/>
              </a:rPr>
              <a:t> </a:t>
            </a:r>
            <a:r>
              <a:rPr lang="en-US" sz="2800" dirty="0">
                <a:solidFill>
                  <a:schemeClr val="dk1"/>
                </a:solidFill>
                <a:latin typeface="Meiryo" panose="020B0604030504040204" pitchFamily="34" charset="-128"/>
                <a:ea typeface="Meiryo" panose="020B0604030504040204" pitchFamily="34" charset="-128"/>
              </a:rPr>
              <a:t>。</a:t>
            </a:r>
          </a:p>
          <a:p>
            <a:pPr marL="228600" marR="0" lvl="0" indent="-228600" algn="l" rtl="0">
              <a:lnSpc>
                <a:spcPct val="150000"/>
              </a:lnSpc>
              <a:spcBef>
                <a:spcPts val="2000"/>
              </a:spcBef>
              <a:spcAft>
                <a:spcPts val="0"/>
              </a:spcAft>
              <a:buClr>
                <a:schemeClr val="accent1"/>
              </a:buClr>
              <a:buSzPct val="75000"/>
              <a:buFont typeface="Noto Sans Symbols"/>
              <a:buChar char="❖"/>
            </a:pP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 </a:t>
            </a:r>
            <a:r>
              <a:rPr lang="en-US" sz="2800" dirty="0" err="1" smtClean="0">
                <a:solidFill>
                  <a:schemeClr val="dk1"/>
                </a:solidFill>
                <a:latin typeface="Meiryo" panose="020B0604030504040204" pitchFamily="34" charset="-128"/>
                <a:ea typeface="Meiryo" panose="020B0604030504040204" pitchFamily="34" charset="-128"/>
              </a:rPr>
              <a:t>授業が進むにつれて自分たちが答えられるようになった質問は消していった</a:t>
            </a:r>
            <a:r>
              <a:rPr lang="en-US" sz="2800" dirty="0">
                <a:solidFill>
                  <a:schemeClr val="dk1"/>
                </a:solidFill>
                <a:latin typeface="Meiryo" panose="020B0604030504040204" pitchFamily="34" charset="-128"/>
                <a:ea typeface="Meiryo" panose="020B0604030504040204" pitchFamily="34" charset="-128"/>
              </a:rPr>
              <a:t>。</a:t>
            </a:r>
          </a:p>
          <a:p>
            <a:pPr marL="228600" marR="0" lvl="0" indent="-228600" algn="l" rtl="0">
              <a:lnSpc>
                <a:spcPct val="150000"/>
              </a:lnSpc>
              <a:spcBef>
                <a:spcPts val="2000"/>
              </a:spcBef>
              <a:buClr>
                <a:schemeClr val="accent1"/>
              </a:buClr>
              <a:buSzPct val="75000"/>
              <a:buFont typeface="Noto Sans Symbols"/>
              <a:buChar char="❖"/>
            </a:pPr>
            <a:r>
              <a:rPr lang="en-US" sz="2800" dirty="0" smtClean="0">
                <a:solidFill>
                  <a:schemeClr val="dk1"/>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単元の終わりに生徒</a:t>
            </a:r>
            <a:r>
              <a:rPr lang="ja-JP" altLang="en-US" sz="2800" dirty="0" smtClean="0">
                <a:solidFill>
                  <a:schemeClr val="dk1"/>
                </a:solidFill>
                <a:latin typeface="Meiryo" panose="020B0604030504040204" pitchFamily="34" charset="-128"/>
                <a:ea typeface="Meiryo" panose="020B0604030504040204" pitchFamily="34" charset="-128"/>
              </a:rPr>
              <a:t>が初めに出した</a:t>
            </a:r>
            <a:r>
              <a:rPr lang="en-US" sz="2800" dirty="0" err="1" smtClean="0">
                <a:solidFill>
                  <a:schemeClr val="dk1"/>
                </a:solidFill>
                <a:latin typeface="Meiryo" panose="020B0604030504040204" pitchFamily="34" charset="-128"/>
                <a:ea typeface="Meiryo" panose="020B0604030504040204" pitchFamily="34" charset="-128"/>
              </a:rPr>
              <a:t>質問に戻り</a:t>
            </a:r>
            <a:r>
              <a:rPr lang="en-US" sz="2800" dirty="0" err="1">
                <a:solidFill>
                  <a:schemeClr val="dk1"/>
                </a:solidFill>
                <a:latin typeface="Meiryo" panose="020B0604030504040204" pitchFamily="34" charset="-128"/>
                <a:ea typeface="Meiryo" panose="020B0604030504040204" pitchFamily="34" charset="-128"/>
              </a:rPr>
              <a:t>、何を学んで、まだ知りたいことは何かについてを生徒と話し合った</a:t>
            </a:r>
            <a:r>
              <a:rPr lang="en-US" sz="2800" dirty="0">
                <a:solidFill>
                  <a:schemeClr val="dk1"/>
                </a:solidFill>
                <a:latin typeface="Meiryo" panose="020B0604030504040204" pitchFamily="34" charset="-128"/>
                <a:ea typeface="Meiryo" panose="020B0604030504040204" pitchFamily="34" charset="-128"/>
              </a:rPr>
              <a:t>。</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実践事例</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b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br>
            <a:r>
              <a:rPr lang="en-US" sz="4000" dirty="0" err="1">
                <a:latin typeface="Meiryo" panose="020B0604030504040204" pitchFamily="34" charset="-128"/>
                <a:ea typeface="Meiryo" panose="020B0604030504040204" pitchFamily="34" charset="-128"/>
              </a:rPr>
              <a:t>高等学校</a:t>
            </a:r>
            <a:endParaRPr lang="en-US" sz="4000" dirty="0">
              <a:latin typeface="Meiryo" panose="020B0604030504040204" pitchFamily="34" charset="-128"/>
              <a:ea typeface="Meiryo" panose="020B0604030504040204" pitchFamily="34" charset="-128"/>
            </a:endParaRPr>
          </a:p>
        </p:txBody>
      </p:sp>
      <p:sp>
        <p:nvSpPr>
          <p:cNvPr id="1024" name="Shape 1024"/>
          <p:cNvSpPr txBox="1">
            <a:spLocks noGrp="1"/>
          </p:cNvSpPr>
          <p:nvPr>
            <p:ph type="body" idx="1"/>
          </p:nvPr>
        </p:nvSpPr>
        <p:spPr>
          <a:xfrm>
            <a:off x="498474" y="2069690"/>
            <a:ext cx="8276815" cy="4360604"/>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accent1"/>
              </a:buClr>
              <a:buSzPct val="25000"/>
              <a:buFont typeface="Noto Sans Symbols"/>
              <a:buNone/>
            </a:pPr>
            <a:r>
              <a:rPr lang="en-US" sz="3200" u="sng" dirty="0" smtClean="0">
                <a:solidFill>
                  <a:srgbClr val="000000"/>
                </a:solidFill>
                <a:latin typeface="Meiryo" panose="020B0604030504040204" pitchFamily="34" charset="-128"/>
                <a:ea typeface="Meiryo" panose="020B0604030504040204" pitchFamily="34" charset="-128"/>
              </a:rPr>
              <a:t>教      </a:t>
            </a:r>
            <a:r>
              <a:rPr lang="en-US" sz="3200" u="sng" dirty="0" err="1" smtClean="0">
                <a:solidFill>
                  <a:srgbClr val="000000"/>
                </a:solidFill>
                <a:latin typeface="Meiryo" panose="020B0604030504040204" pitchFamily="34" charset="-128"/>
                <a:ea typeface="Meiryo" panose="020B0604030504040204" pitchFamily="34" charset="-128"/>
              </a:rPr>
              <a:t>員</a:t>
            </a:r>
            <a:r>
              <a:rPr lang="en-US" sz="3200" dirty="0" err="1">
                <a:solidFill>
                  <a:srgbClr val="000000"/>
                </a:solidFill>
                <a:latin typeface="Meiryo" panose="020B0604030504040204" pitchFamily="34" charset="-128"/>
                <a:ea typeface="Meiryo" panose="020B0604030504040204" pitchFamily="34" charset="-128"/>
              </a:rPr>
              <a:t>：アリソン・ゲスト</a:t>
            </a:r>
            <a:r>
              <a:rPr lang="en-US" sz="3200" b="0" i="0" u="none" strike="noStrike" cap="none" dirty="0">
                <a:solidFill>
                  <a:srgbClr val="000000"/>
                </a:solidFill>
                <a:latin typeface="Meiryo" panose="020B0604030504040204" pitchFamily="34" charset="-128"/>
                <a:ea typeface="Meiryo" panose="020B0604030504040204" pitchFamily="34" charset="-128"/>
                <a:sym typeface="Rockwell"/>
              </a:rPr>
              <a:t> </a:t>
            </a:r>
            <a:endParaRPr sz="3200" b="0" i="0" u="sng" strike="noStrike" cap="none" dirty="0">
              <a:solidFill>
                <a:srgbClr val="000000"/>
              </a:solidFill>
              <a:latin typeface="Meiryo" panose="020B0604030504040204" pitchFamily="34" charset="-128"/>
              <a:ea typeface="Meiryo" panose="020B0604030504040204" pitchFamily="34" charset="-128"/>
              <a:sym typeface="Rockwell"/>
            </a:endParaRPr>
          </a:p>
          <a:p>
            <a:pPr marL="0" marR="0" lvl="0" indent="0" algn="l" rtl="0">
              <a:lnSpc>
                <a:spcPct val="150000"/>
              </a:lnSpc>
              <a:spcBef>
                <a:spcPts val="0"/>
              </a:spcBef>
              <a:spcAft>
                <a:spcPts val="0"/>
              </a:spcAft>
              <a:buClr>
                <a:schemeClr val="accent1"/>
              </a:buClr>
              <a:buSzPct val="25000"/>
              <a:buFont typeface="Noto Sans Symbols"/>
              <a:buNone/>
            </a:pPr>
            <a:r>
              <a:rPr lang="en-US" sz="3200" u="sng" dirty="0">
                <a:solidFill>
                  <a:srgbClr val="000000"/>
                </a:solidFill>
                <a:latin typeface="Meiryo" panose="020B0604030504040204" pitchFamily="34" charset="-128"/>
                <a:ea typeface="Meiryo" panose="020B0604030504040204" pitchFamily="34" charset="-128"/>
              </a:rPr>
              <a:t>トピック</a:t>
            </a:r>
            <a:r>
              <a:rPr lang="en-US" sz="3200" dirty="0">
                <a:solidFill>
                  <a:srgbClr val="000000"/>
                </a:solidFill>
                <a:latin typeface="Meiryo" panose="020B0604030504040204" pitchFamily="34" charset="-128"/>
                <a:ea typeface="Meiryo" panose="020B0604030504040204" pitchFamily="34" charset="-128"/>
              </a:rPr>
              <a:t>：11、12年生の地質学</a:t>
            </a:r>
          </a:p>
          <a:p>
            <a:pPr marL="0" marR="0" lvl="0" indent="0" algn="l" rtl="0">
              <a:lnSpc>
                <a:spcPct val="150000"/>
              </a:lnSpc>
              <a:spcBef>
                <a:spcPts val="2000"/>
              </a:spcBef>
              <a:buClr>
                <a:schemeClr val="accent1"/>
              </a:buClr>
              <a:buSzPct val="25000"/>
              <a:buFont typeface="Noto Sans Symbols"/>
              <a:buNone/>
            </a:pPr>
            <a:r>
              <a:rPr lang="en-US" sz="3200" u="sng" dirty="0" smtClean="0">
                <a:solidFill>
                  <a:srgbClr val="000000"/>
                </a:solidFill>
                <a:latin typeface="Meiryo" panose="020B0604030504040204" pitchFamily="34" charset="-128"/>
                <a:ea typeface="Meiryo" panose="020B0604030504040204" pitchFamily="34" charset="-128"/>
              </a:rPr>
              <a:t>目      </a:t>
            </a:r>
            <a:r>
              <a:rPr lang="en-US" sz="3200" u="sng" dirty="0" err="1" smtClean="0">
                <a:solidFill>
                  <a:srgbClr val="000000"/>
                </a:solidFill>
                <a:latin typeface="Meiryo" panose="020B0604030504040204" pitchFamily="34" charset="-128"/>
                <a:ea typeface="Meiryo" panose="020B0604030504040204" pitchFamily="34" charset="-128"/>
              </a:rPr>
              <a:t>的</a:t>
            </a:r>
            <a:r>
              <a:rPr lang="en-US" sz="3200" dirty="0" err="1">
                <a:solidFill>
                  <a:srgbClr val="000000"/>
                </a:solidFill>
                <a:latin typeface="Meiryo" panose="020B0604030504040204" pitchFamily="34" charset="-128"/>
                <a:ea typeface="Meiryo" panose="020B0604030504040204" pitchFamily="34" charset="-128"/>
              </a:rPr>
              <a:t>：水の流れの実験を考え</a:t>
            </a:r>
            <a:r>
              <a:rPr lang="en-US" sz="3200" dirty="0" smtClean="0">
                <a:solidFill>
                  <a:srgbClr val="000000"/>
                </a:solidFill>
                <a:latin typeface="Meiryo" panose="020B0604030504040204" pitchFamily="34" charset="-128"/>
                <a:ea typeface="Meiryo" panose="020B0604030504040204" pitchFamily="34" charset="-128"/>
              </a:rPr>
              <a:t>、</a:t>
            </a:r>
            <a:r>
              <a:rPr lang="ja-JP" altLang="en-US" sz="3200" dirty="0" smtClean="0">
                <a:solidFill>
                  <a:srgbClr val="000000"/>
                </a:solidFill>
                <a:latin typeface="Meiryo" panose="020B0604030504040204" pitchFamily="34" charset="-128"/>
                <a:ea typeface="Meiryo" panose="020B0604030504040204" pitchFamily="34" charset="-128"/>
              </a:rPr>
              <a:t>その</a:t>
            </a:r>
            <a:r>
              <a:rPr lang="ja-JP" altLang="en-US" sz="3200" dirty="0">
                <a:solidFill>
                  <a:srgbClr val="000000"/>
                </a:solidFill>
                <a:latin typeface="Meiryo" panose="020B0604030504040204" pitchFamily="34" charset="-128"/>
                <a:ea typeface="Meiryo" panose="020B0604030504040204" pitchFamily="34" charset="-128"/>
              </a:rPr>
              <a:t>後</a:t>
            </a:r>
            <a:r>
              <a:rPr lang="en-US" sz="3200" dirty="0" err="1" smtClean="0">
                <a:solidFill>
                  <a:srgbClr val="000000"/>
                </a:solidFill>
                <a:latin typeface="Meiryo" panose="020B0604030504040204" pitchFamily="34" charset="-128"/>
                <a:ea typeface="Meiryo" panose="020B0604030504040204" pitchFamily="34" charset="-128"/>
              </a:rPr>
              <a:t>実験計画を改良していくのに役立たせる</a:t>
            </a:r>
            <a:r>
              <a:rPr lang="en-US" sz="3200" b="0" i="0" u="none" strike="noStrike" cap="none" dirty="0" smtClean="0">
                <a:solidFill>
                  <a:srgbClr val="000000"/>
                </a:solidFill>
                <a:latin typeface="Meiryo" panose="020B0604030504040204" pitchFamily="34" charset="-128"/>
                <a:ea typeface="Meiryo" panose="020B0604030504040204" pitchFamily="34" charset="-128"/>
                <a:sym typeface="Rockwell"/>
              </a:rPr>
              <a:t>  </a:t>
            </a:r>
            <a:endParaRPr lang="en-US" sz="3200" b="0" i="0" u="none" strike="noStrike" cap="none" dirty="0">
              <a:solidFill>
                <a:srgbClr val="000000"/>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Shape 1030"/>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質問の焦点</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sp>
        <p:nvSpPr>
          <p:cNvPr id="1031" name="Shape 1031"/>
          <p:cNvSpPr txBox="1">
            <a:spLocks noGrp="1"/>
          </p:cNvSpPr>
          <p:nvPr>
            <p:ph type="body" idx="1"/>
          </p:nvPr>
        </p:nvSpPr>
        <p:spPr>
          <a:xfrm>
            <a:off x="268199" y="1423225"/>
            <a:ext cx="8677800" cy="1448764"/>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Noto Sans Symbols"/>
              <a:buNone/>
            </a:pPr>
            <a:r>
              <a:rPr lang="en-US" sz="2400" u="sng" dirty="0" err="1">
                <a:solidFill>
                  <a:srgbClr val="000000"/>
                </a:solidFill>
                <a:latin typeface="Meiryo" panose="020B0604030504040204" pitchFamily="34" charset="-128"/>
                <a:ea typeface="Meiryo" panose="020B0604030504040204" pitchFamily="34" charset="-128"/>
              </a:rPr>
              <a:t>科学者の主張</a:t>
            </a:r>
            <a:r>
              <a:rPr lang="en-US" sz="2400" b="0" i="0" u="sng" strike="noStrike" cap="none" dirty="0">
                <a:solidFill>
                  <a:srgbClr val="000000"/>
                </a:solidFill>
                <a:latin typeface="Meiryo" panose="020B0604030504040204" pitchFamily="34" charset="-128"/>
                <a:ea typeface="Meiryo" panose="020B0604030504040204" pitchFamily="34" charset="-128"/>
                <a:sym typeface="Rockwell"/>
              </a:rPr>
              <a:t>: </a:t>
            </a:r>
          </a:p>
          <a:p>
            <a:pPr marL="228600" marR="0" lvl="0" indent="-228600" algn="l" rtl="0">
              <a:lnSpc>
                <a:spcPct val="115000"/>
              </a:lnSpc>
              <a:spcBef>
                <a:spcPts val="600"/>
              </a:spcBef>
              <a:spcAft>
                <a:spcPts val="0"/>
              </a:spcAft>
              <a:buClr>
                <a:schemeClr val="dk1"/>
              </a:buClr>
              <a:buSzPct val="25000"/>
              <a:buFont typeface="Noto Sans Symbols"/>
              <a:buNone/>
            </a:pPr>
            <a:r>
              <a:rPr lang="en-US" sz="2400" dirty="0">
                <a:solidFill>
                  <a:srgbClr val="000000"/>
                </a:solidFill>
                <a:latin typeface="Meiryo" panose="020B0604030504040204" pitchFamily="34" charset="-128"/>
                <a:ea typeface="Meiryo" panose="020B0604030504040204" pitchFamily="34" charset="-128"/>
              </a:rPr>
              <a:t>「</a:t>
            </a:r>
            <a:r>
              <a:rPr lang="en-US" sz="2400" dirty="0" err="1">
                <a:solidFill>
                  <a:srgbClr val="000000"/>
                </a:solidFill>
                <a:latin typeface="Meiryo" panose="020B0604030504040204" pitchFamily="34" charset="-128"/>
                <a:ea typeface="Meiryo" panose="020B0604030504040204" pitchFamily="34" charset="-128"/>
              </a:rPr>
              <a:t>水系にダムを加えると下流の水生生物が減る原因となる</a:t>
            </a:r>
            <a:r>
              <a:rPr lang="en-US" sz="2400" dirty="0">
                <a:solidFill>
                  <a:srgbClr val="000000"/>
                </a:solidFill>
                <a:latin typeface="Meiryo" panose="020B0604030504040204" pitchFamily="34" charset="-128"/>
                <a:ea typeface="Meiryo" panose="020B0604030504040204" pitchFamily="34" charset="-128"/>
              </a:rPr>
              <a:t>」</a:t>
            </a:r>
            <a:r>
              <a:rPr lang="en-US" sz="2400" b="0" i="0" u="none" strike="noStrike" cap="none" dirty="0">
                <a:solidFill>
                  <a:srgbClr val="000000"/>
                </a:solidFill>
                <a:latin typeface="Meiryo" panose="020B0604030504040204" pitchFamily="34" charset="-128"/>
                <a:ea typeface="Meiryo" panose="020B0604030504040204" pitchFamily="34" charset="-128"/>
                <a:sym typeface="Rockwell"/>
              </a:rPr>
              <a:t> </a:t>
            </a:r>
          </a:p>
          <a:p>
            <a:pPr marL="228600" marR="0" lvl="0" indent="-228600" algn="l" rtl="0">
              <a:lnSpc>
                <a:spcPct val="115000"/>
              </a:lnSpc>
              <a:spcBef>
                <a:spcPts val="1600"/>
              </a:spcBef>
              <a:spcAft>
                <a:spcPts val="0"/>
              </a:spcAft>
              <a:buClr>
                <a:schemeClr val="dk1"/>
              </a:buClr>
              <a:buSzPct val="25000"/>
              <a:buFont typeface="Noto Sans Symbols"/>
              <a:buNone/>
            </a:pPr>
            <a:endParaRPr lang="en-US" sz="2400" u="sng" dirty="0" smtClean="0">
              <a:solidFill>
                <a:srgbClr val="000000"/>
              </a:solidFill>
              <a:latin typeface="Meiryo" panose="020B0604030504040204" pitchFamily="34" charset="-128"/>
              <a:ea typeface="Meiryo" panose="020B0604030504040204" pitchFamily="34" charset="-128"/>
            </a:endParaRPr>
          </a:p>
          <a:p>
            <a:pPr marL="228600" marR="0" lvl="0" indent="-228600" algn="l" rtl="0">
              <a:lnSpc>
                <a:spcPct val="115000"/>
              </a:lnSpc>
              <a:spcBef>
                <a:spcPts val="1600"/>
              </a:spcBef>
              <a:spcAft>
                <a:spcPts val="0"/>
              </a:spcAft>
              <a:buClr>
                <a:schemeClr val="dk1"/>
              </a:buClr>
              <a:buSzPct val="25000"/>
              <a:buFont typeface="Noto Sans Symbols"/>
              <a:buNone/>
            </a:pPr>
            <a:r>
              <a:rPr lang="en-US" sz="2400" u="sng" dirty="0" err="1" smtClean="0">
                <a:solidFill>
                  <a:srgbClr val="000000"/>
                </a:solidFill>
                <a:latin typeface="Meiryo" panose="020B0604030504040204" pitchFamily="34" charset="-128"/>
                <a:ea typeface="Meiryo" panose="020B0604030504040204" pitchFamily="34" charset="-128"/>
              </a:rPr>
              <a:t>主張を検証するための生徒の実験計画</a:t>
            </a:r>
            <a:r>
              <a:rPr lang="en-US" sz="2400" b="0" i="0" u="sng" strike="noStrike" cap="none" dirty="0">
                <a:solidFill>
                  <a:srgbClr val="000000"/>
                </a:solidFill>
                <a:latin typeface="Meiryo" panose="020B0604030504040204" pitchFamily="34" charset="-128"/>
                <a:ea typeface="Meiryo" panose="020B0604030504040204" pitchFamily="34" charset="-128"/>
                <a:sym typeface="Rockwell"/>
              </a:rPr>
              <a:t>:</a:t>
            </a:r>
          </a:p>
          <a:p>
            <a:pPr marL="228600" marR="0" lvl="0" indent="-228600" algn="l" rtl="0">
              <a:lnSpc>
                <a:spcPct val="115000"/>
              </a:lnSpc>
              <a:spcBef>
                <a:spcPts val="3600"/>
              </a:spcBef>
              <a:buClr>
                <a:schemeClr val="accent1"/>
              </a:buClr>
              <a:buSzPct val="75000"/>
              <a:buFont typeface="Noto Sans Symbols"/>
              <a:buNone/>
            </a:pPr>
            <a:endParaRPr sz="500" b="0" i="0" u="none" strike="noStrike" cap="none" dirty="0">
              <a:solidFill>
                <a:srgbClr val="000000"/>
              </a:solidFill>
              <a:latin typeface="Meiryo" panose="020B0604030504040204" pitchFamily="34" charset="-128"/>
              <a:ea typeface="Meiryo" panose="020B0604030504040204" pitchFamily="34" charset="-128"/>
              <a:sym typeface="Rockwell"/>
            </a:endParaRPr>
          </a:p>
        </p:txBody>
      </p:sp>
      <p:pic>
        <p:nvPicPr>
          <p:cNvPr id="1032" name="Shape 1032"/>
          <p:cNvPicPr preferRelativeResize="0"/>
          <p:nvPr/>
        </p:nvPicPr>
        <p:blipFill rotWithShape="1">
          <a:blip r:embed="rId3">
            <a:alphaModFix/>
          </a:blip>
          <a:srcRect/>
          <a:stretch/>
        </p:blipFill>
        <p:spPr>
          <a:xfrm>
            <a:off x="1507812" y="3681898"/>
            <a:ext cx="5108700" cy="30020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Shape 1037"/>
          <p:cNvSpPr txBox="1">
            <a:spLocks noGrp="1"/>
          </p:cNvSpPr>
          <p:nvPr>
            <p:ph type="title"/>
          </p:nvPr>
        </p:nvSpPr>
        <p:spPr>
          <a:xfrm>
            <a:off x="498472" y="496972"/>
            <a:ext cx="7937189"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ja-JP" altLang="en-US" dirty="0">
                <a:latin typeface="Meiryo" panose="020B0604030504040204" pitchFamily="34" charset="-128"/>
                <a:ea typeface="Meiryo" panose="020B0604030504040204" pitchFamily="34" charset="-128"/>
              </a:rPr>
              <a:t>実験</a:t>
            </a:r>
            <a:r>
              <a:rPr lang="en-US" dirty="0" err="1" smtClean="0">
                <a:latin typeface="Meiryo" panose="020B0604030504040204" pitchFamily="34" charset="-128"/>
                <a:ea typeface="Meiryo" panose="020B0604030504040204" pitchFamily="34" charset="-128"/>
              </a:rPr>
              <a:t>計画</a:t>
            </a:r>
            <a:r>
              <a:rPr lang="ja-JP" altLang="en-US" dirty="0" smtClean="0">
                <a:latin typeface="Meiryo" panose="020B0604030504040204" pitchFamily="34" charset="-128"/>
                <a:ea typeface="Meiryo" panose="020B0604030504040204" pitchFamily="34" charset="-128"/>
              </a:rPr>
              <a:t>を立てた後の</a:t>
            </a:r>
            <a:r>
              <a:rPr lang="en-US" dirty="0" err="1" smtClean="0">
                <a:latin typeface="Meiryo" panose="020B0604030504040204" pitchFamily="34" charset="-128"/>
                <a:ea typeface="Meiryo" panose="020B0604030504040204" pitchFamily="34" charset="-128"/>
              </a:rPr>
              <a:t>次のステップ</a:t>
            </a:r>
            <a:r>
              <a:rPr lang="en-US" sz="3600" b="0" i="0" u="none" strike="noStrike" cap="none" dirty="0" smtClean="0">
                <a:solidFill>
                  <a:schemeClr val="accent1"/>
                </a:solidFill>
                <a:latin typeface="Meiryo" panose="020B0604030504040204" pitchFamily="34" charset="-128"/>
                <a:ea typeface="Meiryo" panose="020B0604030504040204" pitchFamily="34" charset="-128"/>
                <a:sym typeface="Rockwell"/>
              </a:rPr>
              <a:t>:</a:t>
            </a:r>
            <a:endParaRPr lang="en-US" sz="3600" b="0" i="0" u="none" strike="noStrike" cap="none" dirty="0">
              <a:solidFill>
                <a:schemeClr val="accent1"/>
              </a:solidFill>
              <a:latin typeface="Meiryo" panose="020B0604030504040204" pitchFamily="34" charset="-128"/>
              <a:ea typeface="Meiryo" panose="020B0604030504040204" pitchFamily="34" charset="-128"/>
              <a:sym typeface="Rockwell"/>
            </a:endParaRPr>
          </a:p>
        </p:txBody>
      </p:sp>
      <p:sp>
        <p:nvSpPr>
          <p:cNvPr id="1038" name="Shape 1038"/>
          <p:cNvSpPr txBox="1">
            <a:spLocks noGrp="1"/>
          </p:cNvSpPr>
          <p:nvPr>
            <p:ph type="body" idx="1"/>
          </p:nvPr>
        </p:nvSpPr>
        <p:spPr>
          <a:xfrm>
            <a:off x="498472" y="1932038"/>
            <a:ext cx="7556312" cy="4648198"/>
          </a:xfrm>
          <a:prstGeom prst="rect">
            <a:avLst/>
          </a:prstGeom>
          <a:noFill/>
          <a:ln>
            <a:noFill/>
          </a:ln>
        </p:spPr>
        <p:txBody>
          <a:bodyPr lIns="91425" tIns="45700" rIns="91425" bIns="45700" anchor="t" anchorCtr="0">
            <a:noAutofit/>
          </a:bodyPr>
          <a:lstStyle/>
          <a:p>
            <a:pPr marL="228600" marR="0" lvl="0" indent="-228600" algn="l" rtl="0">
              <a:lnSpc>
                <a:spcPct val="150000"/>
              </a:lnSpc>
              <a:spcBef>
                <a:spcPts val="0"/>
              </a:spcBef>
              <a:spcAft>
                <a:spcPts val="0"/>
              </a:spcAft>
              <a:buClr>
                <a:srgbClr val="000000"/>
              </a:buClr>
              <a:buSzPct val="75000"/>
              <a:buFont typeface="Noto Sans Symbols"/>
              <a:buChar char="❖"/>
            </a:pPr>
            <a:r>
              <a:rPr lang="en-US" sz="2800" dirty="0" err="1">
                <a:solidFill>
                  <a:srgbClr val="000000"/>
                </a:solidFill>
                <a:latin typeface="Meiryo" panose="020B0604030504040204" pitchFamily="34" charset="-128"/>
                <a:ea typeface="Meiryo" panose="020B0604030504040204" pitchFamily="34" charset="-128"/>
              </a:rPr>
              <a:t>生徒は、</a:t>
            </a:r>
            <a:r>
              <a:rPr lang="en-US" sz="2800" dirty="0" err="1" smtClean="0">
                <a:solidFill>
                  <a:srgbClr val="000000"/>
                </a:solidFill>
                <a:latin typeface="Meiryo" panose="020B0604030504040204" pitchFamily="34" charset="-128"/>
                <a:ea typeface="Meiryo" panose="020B0604030504040204" pitchFamily="34" charset="-128"/>
              </a:rPr>
              <a:t>違うグループの計画についてQFTを使った</a:t>
            </a:r>
            <a:r>
              <a:rPr lang="en-US" sz="28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150000"/>
              </a:lnSpc>
              <a:spcBef>
                <a:spcPts val="2000"/>
              </a:spcBef>
              <a:spcAft>
                <a:spcPts val="0"/>
              </a:spcAft>
              <a:buClr>
                <a:srgbClr val="000000"/>
              </a:buClr>
              <a:buSzPct val="75000"/>
              <a:buFont typeface="Noto Sans Symbols"/>
              <a:buChar char="❖"/>
            </a:pPr>
            <a:r>
              <a:rPr lang="en-US" sz="2800" dirty="0" smtClean="0">
                <a:solidFill>
                  <a:srgbClr val="000000"/>
                </a:solidFill>
                <a:latin typeface="Meiryo" panose="020B0604030504040204" pitchFamily="34" charset="-128"/>
                <a:ea typeface="Meiryo" panose="020B0604030504040204" pitchFamily="34" charset="-128"/>
              </a:rPr>
              <a:t>そ</a:t>
            </a:r>
            <a:r>
              <a:rPr lang="ja-JP" altLang="en-US" sz="2800" dirty="0" smtClean="0">
                <a:solidFill>
                  <a:srgbClr val="000000"/>
                </a:solidFill>
                <a:latin typeface="Meiryo" panose="020B0604030504040204" pitchFamily="34" charset="-128"/>
                <a:ea typeface="Meiryo" panose="020B0604030504040204" pitchFamily="34" charset="-128"/>
              </a:rPr>
              <a:t>の後、</a:t>
            </a:r>
            <a:r>
              <a:rPr lang="en-US" sz="2800" dirty="0" err="1" smtClean="0">
                <a:solidFill>
                  <a:srgbClr val="000000"/>
                </a:solidFill>
                <a:latin typeface="Meiryo" panose="020B0604030504040204" pitchFamily="34" charset="-128"/>
                <a:ea typeface="Meiryo" panose="020B0604030504040204" pitchFamily="34" charset="-128"/>
              </a:rPr>
              <a:t>他の生徒から提示された質問を元に自分たちの計画を見直した</a:t>
            </a:r>
            <a:r>
              <a:rPr lang="en-US" sz="28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150000"/>
              </a:lnSpc>
              <a:spcBef>
                <a:spcPts val="2000"/>
              </a:spcBef>
              <a:buClr>
                <a:srgbClr val="000000"/>
              </a:buClr>
              <a:buSzPct val="75000"/>
              <a:buFont typeface="Noto Sans Symbols"/>
              <a:buChar char="❖"/>
            </a:pPr>
            <a:r>
              <a:rPr lang="en-US" sz="2800" dirty="0" err="1">
                <a:solidFill>
                  <a:srgbClr val="000000"/>
                </a:solidFill>
                <a:latin typeface="Meiryo" panose="020B0604030504040204" pitchFamily="34" charset="-128"/>
                <a:ea typeface="Meiryo" panose="020B0604030504040204" pitchFamily="34" charset="-128"/>
              </a:rPr>
              <a:t>グループで改良した実験計画を検証した</a:t>
            </a:r>
            <a:r>
              <a:rPr lang="en-US" sz="2800" dirty="0">
                <a:solidFill>
                  <a:srgbClr val="000000"/>
                </a:solidFill>
                <a:latin typeface="Meiryo" panose="020B0604030504040204" pitchFamily="34" charset="-128"/>
                <a:ea typeface="Meiryo" panose="020B0604030504040204" pitchFamily="34" charset="-128"/>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次のステップ</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pic>
        <p:nvPicPr>
          <p:cNvPr id="1044" name="Shape 1044"/>
          <p:cNvPicPr preferRelativeResize="0"/>
          <p:nvPr/>
        </p:nvPicPr>
        <p:blipFill rotWithShape="1">
          <a:blip r:embed="rId3">
            <a:alphaModFix/>
          </a:blip>
          <a:srcRect/>
          <a:stretch/>
        </p:blipFill>
        <p:spPr>
          <a:xfrm>
            <a:off x="973394" y="1393724"/>
            <a:ext cx="6035259" cy="4886773"/>
          </a:xfrm>
          <a:prstGeom prst="rect">
            <a:avLst/>
          </a:prstGeom>
          <a:noFill/>
          <a:ln w="19050" cap="flat" cmpd="sng">
            <a:solidFill>
              <a:srgbClr val="242852"/>
            </a:solidFill>
            <a:prstDash val="solid"/>
            <a:round/>
            <a:headEnd type="none" w="med" len="med"/>
            <a:tailEnd type="none" w="med" len="me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685965" y="1953905"/>
            <a:ext cx="7772068" cy="4144963"/>
          </a:xfrm>
          <a:prstGeom prst="rect">
            <a:avLst/>
          </a:prstGeom>
          <a:noFill/>
          <a:ln>
            <a:noFill/>
          </a:ln>
        </p:spPr>
        <p:txBody>
          <a:bodyPr lIns="91425" tIns="45700" rIns="91425" bIns="45700" anchor="t" anchorCtr="0">
            <a:noAutofit/>
          </a:bodyPr>
          <a:lstStyle/>
          <a:p>
            <a:pPr marL="0" lvl="0" indent="0" rtl="0">
              <a:spcBef>
                <a:spcPts val="0"/>
              </a:spcBef>
              <a:buClr>
                <a:schemeClr val="accent1"/>
              </a:buClr>
              <a:buSzPct val="25000"/>
              <a:buFont typeface="Noto Sans Symbols"/>
              <a:buNone/>
            </a:pPr>
            <a:r>
              <a:rPr lang="en-US" sz="3000" dirty="0">
                <a:solidFill>
                  <a:schemeClr val="dk1"/>
                </a:solidFill>
                <a:latin typeface="Meiryo" panose="020B0604030504040204" pitchFamily="34" charset="-128"/>
                <a:ea typeface="Meiryo" panose="020B0604030504040204" pitchFamily="34" charset="-128"/>
                <a:cs typeface="Times New Roman"/>
                <a:sym typeface="Times New Roman"/>
              </a:rPr>
              <a:t>The Right Question </a:t>
            </a:r>
            <a:r>
              <a:rPr lang="en-US" sz="3000" dirty="0" err="1">
                <a:solidFill>
                  <a:schemeClr val="dk1"/>
                </a:solidFill>
                <a:latin typeface="Meiryo" panose="020B0604030504040204" pitchFamily="34" charset="-128"/>
                <a:ea typeface="Meiryo" panose="020B0604030504040204" pitchFamily="34" charset="-128"/>
                <a:cs typeface="Times New Roman"/>
                <a:sym typeface="Times New Roman"/>
              </a:rPr>
              <a:t>Instituteはクリエイティブコモンズライセンスを通じて多くの教材を提供しています</a:t>
            </a:r>
            <a:r>
              <a:rPr lang="en-US" sz="3000" dirty="0">
                <a:solidFill>
                  <a:schemeClr val="dk1"/>
                </a:solidFill>
                <a:latin typeface="Meiryo" panose="020B0604030504040204" pitchFamily="34" charset="-128"/>
                <a:ea typeface="Meiryo" panose="020B0604030504040204" pitchFamily="34" charset="-128"/>
                <a:cs typeface="Times New Roman"/>
                <a:sym typeface="Times New Roman"/>
              </a:rPr>
              <a:t>。 </a:t>
            </a:r>
            <a:r>
              <a:rPr lang="en-US" sz="3000" dirty="0" err="1">
                <a:solidFill>
                  <a:schemeClr val="dk1"/>
                </a:solidFill>
                <a:latin typeface="Meiryo" panose="020B0604030504040204" pitchFamily="34" charset="-128"/>
                <a:ea typeface="Meiryo" panose="020B0604030504040204" pitchFamily="34" charset="-128"/>
                <a:cs typeface="Times New Roman"/>
                <a:sym typeface="Times New Roman"/>
              </a:rPr>
              <a:t>ご自由にご活用、ご共有ください。なお、引用、参考文献としてThe</a:t>
            </a:r>
            <a:r>
              <a:rPr lang="en-US" sz="3000" dirty="0">
                <a:solidFill>
                  <a:schemeClr val="dk1"/>
                </a:solidFill>
                <a:latin typeface="Meiryo" panose="020B0604030504040204" pitchFamily="34" charset="-128"/>
                <a:ea typeface="Meiryo" panose="020B0604030504040204" pitchFamily="34" charset="-128"/>
                <a:cs typeface="Times New Roman"/>
                <a:sym typeface="Times New Roman"/>
              </a:rPr>
              <a:t> Right Question </a:t>
            </a:r>
            <a:r>
              <a:rPr lang="en-US" sz="3000" dirty="0" err="1">
                <a:solidFill>
                  <a:schemeClr val="dk1"/>
                </a:solidFill>
                <a:latin typeface="Meiryo" panose="020B0604030504040204" pitchFamily="34" charset="-128"/>
                <a:ea typeface="Meiryo" panose="020B0604030504040204" pitchFamily="34" charset="-128"/>
                <a:cs typeface="Times New Roman"/>
                <a:sym typeface="Times New Roman"/>
              </a:rPr>
              <a:t>Instituteを明記してくださいますようお願い申し上げます</a:t>
            </a:r>
            <a:r>
              <a:rPr lang="en-US" sz="3000" dirty="0">
                <a:solidFill>
                  <a:schemeClr val="dk1"/>
                </a:solidFill>
                <a:latin typeface="Meiryo" panose="020B0604030504040204" pitchFamily="34" charset="-128"/>
                <a:ea typeface="Meiryo" panose="020B0604030504040204" pitchFamily="34" charset="-128"/>
                <a:cs typeface="Times New Roman"/>
                <a:sym typeface="Times New Roman"/>
              </a:rPr>
              <a:t>。</a:t>
            </a:r>
          </a:p>
          <a:p>
            <a:pPr marL="0" marR="0" lvl="0" indent="0" algn="l" rtl="0">
              <a:spcBef>
                <a:spcPts val="2000"/>
              </a:spcBef>
              <a:spcAft>
                <a:spcPts val="0"/>
              </a:spcAft>
              <a:buClr>
                <a:schemeClr val="accent1"/>
              </a:buClr>
              <a:buSzPct val="25000"/>
              <a:buFont typeface="Noto Sans Symbols"/>
              <a:buNone/>
            </a:pPr>
            <a:r>
              <a:rPr lang="en-US" sz="2400" i="1" dirty="0">
                <a:solidFill>
                  <a:schemeClr val="dk1"/>
                </a:solidFill>
                <a:latin typeface="Meiryo" panose="020B0604030504040204" pitchFamily="34" charset="-128"/>
                <a:ea typeface="Meiryo" panose="020B0604030504040204" pitchFamily="34" charset="-128"/>
                <a:cs typeface="Times New Roman"/>
                <a:sym typeface="Times New Roman"/>
              </a:rPr>
              <a:t>　</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Source: </a:t>
            </a:r>
            <a:r>
              <a:rPr lang="en-US" sz="2800" b="0" i="0" u="sng" strike="noStrike" cap="none" dirty="0">
                <a:solidFill>
                  <a:schemeClr val="hlink"/>
                </a:solidFill>
                <a:latin typeface="Meiryo" panose="020B0604030504040204" pitchFamily="34" charset="-128"/>
                <a:ea typeface="Meiryo" panose="020B0604030504040204" pitchFamily="34" charset="-128"/>
                <a:sym typeface="Rockwell"/>
                <a:hlinkClick r:id="rId3"/>
              </a:rPr>
              <a:t>www.rightquestion.org</a:t>
            </a:r>
          </a:p>
          <a:p>
            <a:pPr marL="228600" marR="0" lvl="0" indent="-228600" algn="l" rtl="0">
              <a:spcBef>
                <a:spcPts val="2000"/>
              </a:spcBef>
              <a:spcAft>
                <a:spcPts val="0"/>
              </a:spcAft>
              <a:buClr>
                <a:schemeClr val="accent1"/>
              </a:buClr>
              <a:buSzPct val="75000"/>
              <a:buFont typeface="Noto Sans Symbols"/>
              <a:buNone/>
            </a:pPr>
            <a:endParaRPr sz="2000" b="0" i="0" u="none" strike="noStrike" cap="none" dirty="0">
              <a:solidFill>
                <a:srgbClr val="595959"/>
              </a:solidFill>
              <a:latin typeface="Meiryo" panose="020B0604030504040204" pitchFamily="34" charset="-128"/>
              <a:ea typeface="Meiryo" panose="020B0604030504040204" pitchFamily="34" charset="-128"/>
              <a:sym typeface="Rockwell"/>
            </a:endParaRPr>
          </a:p>
        </p:txBody>
      </p:sp>
      <p:pic>
        <p:nvPicPr>
          <p:cNvPr id="641" name="Shape 641"/>
          <p:cNvPicPr preferRelativeResize="0"/>
          <p:nvPr/>
        </p:nvPicPr>
        <p:blipFill rotWithShape="1">
          <a:blip r:embed="rId4">
            <a:alphaModFix/>
          </a:blip>
          <a:srcRect/>
          <a:stretch/>
        </p:blipFill>
        <p:spPr>
          <a:xfrm>
            <a:off x="3549650" y="800100"/>
            <a:ext cx="2044699" cy="48418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Shape 1049"/>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生徒の振り返り</a:t>
            </a:r>
            <a:endParaRPr lang="en-US" dirty="0">
              <a:latin typeface="Meiryo" panose="020B0604030504040204" pitchFamily="34" charset="-128"/>
              <a:ea typeface="Meiryo" panose="020B0604030504040204" pitchFamily="34" charset="-128"/>
            </a:endParaRPr>
          </a:p>
        </p:txBody>
      </p:sp>
      <p:sp>
        <p:nvSpPr>
          <p:cNvPr id="1050" name="Shape 1050"/>
          <p:cNvSpPr txBox="1">
            <a:spLocks noGrp="1"/>
          </p:cNvSpPr>
          <p:nvPr>
            <p:ph type="body" idx="1"/>
          </p:nvPr>
        </p:nvSpPr>
        <p:spPr>
          <a:xfrm>
            <a:off x="498474" y="1605116"/>
            <a:ext cx="7556400" cy="51030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accent1"/>
              </a:buClr>
              <a:buSzPct val="25000"/>
              <a:buFont typeface="Noto Sans Symbols"/>
              <a:buNone/>
            </a:pPr>
            <a:r>
              <a:rPr lang="en-US" sz="2200" dirty="0" smtClean="0">
                <a:solidFill>
                  <a:srgbClr val="000000"/>
                </a:solidFill>
                <a:latin typeface="Meiryo" panose="020B0604030504040204" pitchFamily="34" charset="-128"/>
                <a:ea typeface="Meiryo" panose="020B0604030504040204" pitchFamily="34" charset="-128"/>
              </a:rPr>
              <a:t>「</a:t>
            </a:r>
            <a:r>
              <a:rPr lang="ja-JP" altLang="en-US" sz="2200" dirty="0" smtClean="0">
                <a:solidFill>
                  <a:srgbClr val="000000"/>
                </a:solidFill>
                <a:latin typeface="Meiryo" panose="020B0604030504040204" pitchFamily="34" charset="-128"/>
                <a:ea typeface="Meiryo" panose="020B0604030504040204" pitchFamily="34" charset="-128"/>
              </a:rPr>
              <a:t>目的</a:t>
            </a:r>
            <a:r>
              <a:rPr lang="en-US" sz="2200" dirty="0" err="1" smtClean="0">
                <a:solidFill>
                  <a:srgbClr val="000000"/>
                </a:solidFill>
                <a:latin typeface="Meiryo" panose="020B0604030504040204" pitchFamily="34" charset="-128"/>
                <a:ea typeface="Meiryo" panose="020B0604030504040204" pitchFamily="34" charset="-128"/>
              </a:rPr>
              <a:t>を定めること</a:t>
            </a:r>
            <a:r>
              <a:rPr lang="ja-JP" altLang="en-US" sz="2200" dirty="0" smtClean="0">
                <a:solidFill>
                  <a:srgbClr val="000000"/>
                </a:solidFill>
                <a:latin typeface="Meiryo" panose="020B0604030504040204" pitchFamily="34" charset="-128"/>
                <a:ea typeface="Meiryo" panose="020B0604030504040204" pitchFamily="34" charset="-128"/>
              </a:rPr>
              <a:t>、そし</a:t>
            </a:r>
            <a:r>
              <a:rPr lang="ja-JP" altLang="en-US" sz="2200" dirty="0">
                <a:solidFill>
                  <a:srgbClr val="000000"/>
                </a:solidFill>
                <a:latin typeface="Meiryo" panose="020B0604030504040204" pitchFamily="34" charset="-128"/>
                <a:ea typeface="Meiryo" panose="020B0604030504040204" pitchFamily="34" charset="-128"/>
              </a:rPr>
              <a:t>て</a:t>
            </a:r>
            <a:r>
              <a:rPr lang="en-US" sz="2200" dirty="0" err="1" smtClean="0">
                <a:solidFill>
                  <a:srgbClr val="000000"/>
                </a:solidFill>
                <a:latin typeface="Meiryo" panose="020B0604030504040204" pitchFamily="34" charset="-128"/>
                <a:ea typeface="Meiryo" panose="020B0604030504040204" pitchFamily="34" charset="-128"/>
              </a:rPr>
              <a:t>質問に科学的に取り組むことができるということも</a:t>
            </a:r>
            <a:r>
              <a:rPr lang="ja-JP" altLang="en-US" sz="2200" dirty="0" smtClean="0">
                <a:solidFill>
                  <a:srgbClr val="000000"/>
                </a:solidFill>
                <a:latin typeface="Meiryo" panose="020B0604030504040204" pitchFamily="34" charset="-128"/>
                <a:ea typeface="Meiryo" panose="020B0604030504040204" pitchFamily="34" charset="-128"/>
              </a:rPr>
              <a:t>学びました。</a:t>
            </a:r>
            <a:r>
              <a:rPr lang="en-US" sz="2200" dirty="0" smtClean="0">
                <a:solidFill>
                  <a:srgbClr val="000000"/>
                </a:solidFill>
                <a:latin typeface="Meiryo" panose="020B0604030504040204" pitchFamily="34" charset="-128"/>
                <a:ea typeface="Meiryo" panose="020B0604030504040204" pitchFamily="34" charset="-128"/>
              </a:rPr>
              <a:t>」</a:t>
            </a:r>
            <a:endParaRPr lang="en-US" sz="2200" dirty="0">
              <a:solidFill>
                <a:srgbClr val="000000"/>
              </a:solidFill>
              <a:latin typeface="Meiryo" panose="020B0604030504040204" pitchFamily="34" charset="-128"/>
              <a:ea typeface="Meiryo" panose="020B0604030504040204" pitchFamily="34" charset="-128"/>
            </a:endParaRPr>
          </a:p>
          <a:p>
            <a:pPr marL="0" marR="0" lvl="0" indent="0" algn="l" rtl="0">
              <a:lnSpc>
                <a:spcPct val="115000"/>
              </a:lnSpc>
              <a:spcBef>
                <a:spcPts val="2000"/>
              </a:spcBef>
              <a:spcAft>
                <a:spcPts val="0"/>
              </a:spcAft>
              <a:buClr>
                <a:schemeClr val="accent1"/>
              </a:buClr>
              <a:buSzPct val="25000"/>
              <a:buFont typeface="Noto Sans Symbols"/>
              <a:buNone/>
            </a:pPr>
            <a:r>
              <a:rPr lang="en-US" sz="2200" dirty="0" smtClean="0">
                <a:solidFill>
                  <a:srgbClr val="000000"/>
                </a:solidFill>
                <a:latin typeface="Meiryo" panose="020B0604030504040204" pitchFamily="34" charset="-128"/>
                <a:ea typeface="Meiryo" panose="020B0604030504040204" pitchFamily="34" charset="-128"/>
              </a:rPr>
              <a:t>「</a:t>
            </a:r>
            <a:r>
              <a:rPr lang="ja-JP" altLang="en-US" sz="2200" dirty="0" smtClean="0">
                <a:solidFill>
                  <a:srgbClr val="000000"/>
                </a:solidFill>
                <a:latin typeface="Meiryo" panose="020B0604030504040204" pitchFamily="34" charset="-128"/>
                <a:ea typeface="Meiryo" panose="020B0604030504040204" pitchFamily="34" charset="-128"/>
              </a:rPr>
              <a:t>まわ</a:t>
            </a:r>
            <a:r>
              <a:rPr lang="ja-JP" altLang="en-US" sz="2200" dirty="0">
                <a:solidFill>
                  <a:srgbClr val="000000"/>
                </a:solidFill>
                <a:latin typeface="Meiryo" panose="020B0604030504040204" pitchFamily="34" charset="-128"/>
                <a:ea typeface="Meiryo" panose="020B0604030504040204" pitchFamily="34" charset="-128"/>
              </a:rPr>
              <a:t>り</a:t>
            </a:r>
            <a:r>
              <a:rPr lang="en-US" sz="2200" dirty="0" err="1" smtClean="0">
                <a:solidFill>
                  <a:srgbClr val="000000"/>
                </a:solidFill>
                <a:latin typeface="Meiryo" panose="020B0604030504040204" pitchFamily="34" charset="-128"/>
                <a:ea typeface="Meiryo" panose="020B0604030504040204" pitchFamily="34" charset="-128"/>
              </a:rPr>
              <a:t>の事象について問</a:t>
            </a:r>
            <a:r>
              <a:rPr lang="ja-JP" altLang="en-US" sz="2200" dirty="0">
                <a:solidFill>
                  <a:srgbClr val="000000"/>
                </a:solidFill>
                <a:latin typeface="Meiryo" panose="020B0604030504040204" pitchFamily="34" charset="-128"/>
                <a:ea typeface="Meiryo" panose="020B0604030504040204" pitchFamily="34" charset="-128"/>
              </a:rPr>
              <a:t>い</a:t>
            </a:r>
            <a:r>
              <a:rPr lang="en-US" sz="2200" dirty="0" smtClean="0">
                <a:solidFill>
                  <a:srgbClr val="000000"/>
                </a:solidFill>
                <a:latin typeface="Meiryo" panose="020B0604030504040204" pitchFamily="34" charset="-128"/>
                <a:ea typeface="Meiryo" panose="020B0604030504040204" pitchFamily="34" charset="-128"/>
              </a:rPr>
              <a:t>を</a:t>
            </a:r>
            <a:r>
              <a:rPr lang="ja-JP" altLang="en-US" sz="2200" dirty="0" smtClean="0">
                <a:solidFill>
                  <a:srgbClr val="000000"/>
                </a:solidFill>
                <a:latin typeface="Meiryo" panose="020B0604030504040204" pitchFamily="34" charset="-128"/>
                <a:ea typeface="Meiryo" panose="020B0604030504040204" pitchFamily="34" charset="-128"/>
              </a:rPr>
              <a:t>もつ</a:t>
            </a:r>
            <a:r>
              <a:rPr lang="en-US" sz="2200" dirty="0" err="1" smtClean="0">
                <a:solidFill>
                  <a:srgbClr val="000000"/>
                </a:solidFill>
                <a:latin typeface="Meiryo" panose="020B0604030504040204" pitchFamily="34" charset="-128"/>
                <a:ea typeface="Meiryo" panose="020B0604030504040204" pitchFamily="34" charset="-128"/>
              </a:rPr>
              <a:t>ということは</a:t>
            </a:r>
            <a:r>
              <a:rPr lang="en-US" sz="2200" dirty="0" smtClean="0">
                <a:solidFill>
                  <a:srgbClr val="000000"/>
                </a:solidFill>
                <a:latin typeface="Meiryo" panose="020B0604030504040204" pitchFamily="34" charset="-128"/>
                <a:ea typeface="Meiryo" panose="020B0604030504040204" pitchFamily="34" charset="-128"/>
              </a:rPr>
              <a:t>、</a:t>
            </a:r>
            <a:r>
              <a:rPr lang="ja-JP" altLang="en-US" sz="2200" dirty="0" smtClean="0">
                <a:solidFill>
                  <a:srgbClr val="000000"/>
                </a:solidFill>
                <a:latin typeface="Meiryo" panose="020B0604030504040204" pitchFamily="34" charset="-128"/>
                <a:ea typeface="Meiryo" panose="020B0604030504040204" pitchFamily="34" charset="-128"/>
              </a:rPr>
              <a:t>前に進んでいく</a:t>
            </a:r>
            <a:r>
              <a:rPr lang="en-US" sz="2200" dirty="0" smtClean="0">
                <a:solidFill>
                  <a:srgbClr val="000000"/>
                </a:solidFill>
                <a:latin typeface="Meiryo" panose="020B0604030504040204" pitchFamily="34" charset="-128"/>
                <a:ea typeface="Meiryo" panose="020B0604030504040204" pitchFamily="34" charset="-128"/>
              </a:rPr>
              <a:t>、</a:t>
            </a:r>
            <a:r>
              <a:rPr lang="ja-JP" altLang="en-US" sz="2200" dirty="0" smtClean="0">
                <a:solidFill>
                  <a:srgbClr val="000000"/>
                </a:solidFill>
                <a:latin typeface="Meiryo" panose="020B0604030504040204" pitchFamily="34" charset="-128"/>
                <a:ea typeface="Meiryo" panose="020B0604030504040204" pitchFamily="34" charset="-128"/>
              </a:rPr>
              <a:t>そして</a:t>
            </a:r>
            <a:r>
              <a:rPr lang="en-US" sz="2200" dirty="0" smtClean="0">
                <a:solidFill>
                  <a:srgbClr val="000000"/>
                </a:solidFill>
                <a:latin typeface="Meiryo" panose="020B0604030504040204" pitchFamily="34" charset="-128"/>
                <a:ea typeface="Meiryo" panose="020B0604030504040204" pitchFamily="34" charset="-128"/>
              </a:rPr>
              <a:t>、</a:t>
            </a:r>
            <a:r>
              <a:rPr lang="ja-JP" altLang="en-US" sz="2200" dirty="0" smtClean="0">
                <a:solidFill>
                  <a:srgbClr val="000000"/>
                </a:solidFill>
                <a:latin typeface="Meiryo" panose="020B0604030504040204" pitchFamily="34" charset="-128"/>
                <a:ea typeface="Meiryo" panose="020B0604030504040204" pitchFamily="34" charset="-128"/>
              </a:rPr>
              <a:t>変えていくための</a:t>
            </a:r>
            <a:r>
              <a:rPr lang="en-US" sz="2200" dirty="0" smtClean="0">
                <a:solidFill>
                  <a:srgbClr val="000000"/>
                </a:solidFill>
                <a:latin typeface="Meiryo" panose="020B0604030504040204" pitchFamily="34" charset="-128"/>
                <a:ea typeface="Meiryo" panose="020B0604030504040204" pitchFamily="34" charset="-128"/>
              </a:rPr>
              <a:t>大</a:t>
            </a:r>
            <a:r>
              <a:rPr lang="ja-JP" altLang="en-US" sz="2200" dirty="0" smtClean="0">
                <a:solidFill>
                  <a:srgbClr val="000000"/>
                </a:solidFill>
                <a:latin typeface="Meiryo" panose="020B0604030504040204" pitchFamily="34" charset="-128"/>
                <a:ea typeface="Meiryo" panose="020B0604030504040204" pitchFamily="34" charset="-128"/>
              </a:rPr>
              <a:t>きな一歩</a:t>
            </a:r>
            <a:r>
              <a:rPr lang="en-US" sz="2200" dirty="0" err="1" smtClean="0">
                <a:solidFill>
                  <a:srgbClr val="000000"/>
                </a:solidFill>
                <a:latin typeface="Meiryo" panose="020B0604030504040204" pitchFamily="34" charset="-128"/>
                <a:ea typeface="Meiryo" panose="020B0604030504040204" pitchFamily="34" charset="-128"/>
              </a:rPr>
              <a:t>です</a:t>
            </a:r>
            <a:r>
              <a:rPr lang="ja-JP" altLang="en-US" sz="2200" dirty="0" smtClean="0">
                <a:solidFill>
                  <a:srgbClr val="000000"/>
                </a:solidFill>
                <a:latin typeface="Meiryo" panose="020B0604030504040204" pitchFamily="34" charset="-128"/>
                <a:ea typeface="Meiryo" panose="020B0604030504040204" pitchFamily="34" charset="-128"/>
              </a:rPr>
              <a:t>。</a:t>
            </a:r>
            <a:r>
              <a:rPr lang="en-US" sz="2200" dirty="0" smtClean="0">
                <a:solidFill>
                  <a:srgbClr val="000000"/>
                </a:solidFill>
                <a:latin typeface="Meiryo" panose="020B0604030504040204" pitchFamily="34" charset="-128"/>
                <a:ea typeface="Meiryo" panose="020B0604030504040204" pitchFamily="34" charset="-128"/>
              </a:rPr>
              <a:t>」</a:t>
            </a:r>
            <a:endParaRPr lang="en-US" sz="2200" dirty="0">
              <a:solidFill>
                <a:srgbClr val="000000"/>
              </a:solidFill>
              <a:latin typeface="Meiryo" panose="020B0604030504040204" pitchFamily="34" charset="-128"/>
              <a:ea typeface="Meiryo" panose="020B0604030504040204" pitchFamily="34" charset="-128"/>
            </a:endParaRPr>
          </a:p>
          <a:p>
            <a:pPr marL="0" marR="0" lvl="0" indent="0" algn="l" rtl="0">
              <a:lnSpc>
                <a:spcPct val="115000"/>
              </a:lnSpc>
              <a:spcBef>
                <a:spcPts val="2000"/>
              </a:spcBef>
              <a:spcAft>
                <a:spcPts val="0"/>
              </a:spcAft>
              <a:buClr>
                <a:schemeClr val="accent1"/>
              </a:buClr>
              <a:buSzPct val="25000"/>
              <a:buFont typeface="Noto Sans Symbols"/>
              <a:buNone/>
            </a:pPr>
            <a:r>
              <a:rPr lang="en-US" sz="2200" dirty="0">
                <a:solidFill>
                  <a:srgbClr val="000000"/>
                </a:solidFill>
                <a:latin typeface="Meiryo" panose="020B0604030504040204" pitchFamily="34" charset="-128"/>
                <a:ea typeface="Meiryo" panose="020B0604030504040204" pitchFamily="34" charset="-128"/>
              </a:rPr>
              <a:t>「</a:t>
            </a:r>
            <a:r>
              <a:rPr lang="en-US" sz="2200" dirty="0" err="1">
                <a:solidFill>
                  <a:srgbClr val="000000"/>
                </a:solidFill>
                <a:latin typeface="Meiryo" panose="020B0604030504040204" pitchFamily="34" charset="-128"/>
                <a:ea typeface="Meiryo" panose="020B0604030504040204" pitchFamily="34" charset="-128"/>
              </a:rPr>
              <a:t>バカな質問なんてないっていうこと、</a:t>
            </a:r>
            <a:r>
              <a:rPr lang="en-US" sz="2200" dirty="0" err="1" smtClean="0">
                <a:solidFill>
                  <a:srgbClr val="000000"/>
                </a:solidFill>
                <a:latin typeface="Meiryo" panose="020B0604030504040204" pitchFamily="34" charset="-128"/>
                <a:ea typeface="Meiryo" panose="020B0604030504040204" pitchFamily="34" charset="-128"/>
              </a:rPr>
              <a:t>質問</a:t>
            </a:r>
            <a:r>
              <a:rPr lang="ja-JP" altLang="en-US" sz="2200" dirty="0" smtClean="0">
                <a:solidFill>
                  <a:srgbClr val="000000"/>
                </a:solidFill>
                <a:latin typeface="Meiryo" panose="020B0604030504040204" pitchFamily="34" charset="-128"/>
                <a:ea typeface="Meiryo" panose="020B0604030504040204" pitchFamily="34" charset="-128"/>
              </a:rPr>
              <a:t>しても何も失うことはないと</a:t>
            </a:r>
            <a:r>
              <a:rPr lang="en-US" sz="2200" dirty="0" err="1" smtClean="0">
                <a:solidFill>
                  <a:srgbClr val="000000"/>
                </a:solidFill>
                <a:latin typeface="Meiryo" panose="020B0604030504040204" pitchFamily="34" charset="-128"/>
                <a:ea typeface="Meiryo" panose="020B0604030504040204" pitchFamily="34" charset="-128"/>
              </a:rPr>
              <a:t>学びました</a:t>
            </a:r>
            <a:r>
              <a:rPr lang="ja-JP" altLang="en-US" sz="2200" dirty="0" smtClean="0">
                <a:solidFill>
                  <a:srgbClr val="000000"/>
                </a:solidFill>
                <a:latin typeface="Meiryo" panose="020B0604030504040204" pitchFamily="34" charset="-128"/>
                <a:ea typeface="Meiryo" panose="020B0604030504040204" pitchFamily="34" charset="-128"/>
              </a:rPr>
              <a:t>。</a:t>
            </a:r>
            <a:r>
              <a:rPr lang="en-US" sz="2200" dirty="0" smtClean="0">
                <a:solidFill>
                  <a:srgbClr val="000000"/>
                </a:solidFill>
                <a:latin typeface="Meiryo" panose="020B0604030504040204" pitchFamily="34" charset="-128"/>
                <a:ea typeface="Meiryo" panose="020B0604030504040204" pitchFamily="34" charset="-128"/>
              </a:rPr>
              <a:t>」</a:t>
            </a:r>
            <a:endParaRPr lang="en-US" sz="2200" dirty="0">
              <a:solidFill>
                <a:srgbClr val="000000"/>
              </a:solidFill>
              <a:latin typeface="Meiryo" panose="020B0604030504040204" pitchFamily="34" charset="-128"/>
              <a:ea typeface="Meiryo" panose="020B0604030504040204" pitchFamily="34" charset="-128"/>
            </a:endParaRPr>
          </a:p>
          <a:p>
            <a:pPr marL="0" marR="0" lvl="0" indent="0" algn="l" rtl="0">
              <a:lnSpc>
                <a:spcPct val="115000"/>
              </a:lnSpc>
              <a:spcBef>
                <a:spcPts val="2000"/>
              </a:spcBef>
              <a:spcAft>
                <a:spcPts val="0"/>
              </a:spcAft>
              <a:buClr>
                <a:schemeClr val="accent1"/>
              </a:buClr>
              <a:buSzPct val="25000"/>
              <a:buFont typeface="Noto Sans Symbols"/>
              <a:buNone/>
            </a:pPr>
            <a:r>
              <a:rPr lang="en-US" sz="2200" dirty="0">
                <a:solidFill>
                  <a:srgbClr val="000000"/>
                </a:solidFill>
                <a:latin typeface="Meiryo" panose="020B0604030504040204" pitchFamily="34" charset="-128"/>
                <a:ea typeface="Meiryo" panose="020B0604030504040204" pitchFamily="34" charset="-128"/>
              </a:rPr>
              <a:t>「</a:t>
            </a:r>
            <a:r>
              <a:rPr lang="en-US" sz="2200" dirty="0" err="1" smtClean="0">
                <a:solidFill>
                  <a:srgbClr val="000000"/>
                </a:solidFill>
                <a:latin typeface="Meiryo" panose="020B0604030504040204" pitchFamily="34" charset="-128"/>
                <a:ea typeface="Meiryo" panose="020B0604030504040204" pitchFamily="34" charset="-128"/>
              </a:rPr>
              <a:t>日々の</a:t>
            </a:r>
            <a:r>
              <a:rPr lang="ja-JP" altLang="en-US" sz="2200" dirty="0" smtClean="0">
                <a:solidFill>
                  <a:srgbClr val="000000"/>
                </a:solidFill>
                <a:latin typeface="Meiryo" panose="020B0604030504040204" pitchFamily="34" charset="-128"/>
                <a:ea typeface="Meiryo" panose="020B0604030504040204" pitchFamily="34" charset="-128"/>
              </a:rPr>
              <a:t>生活の</a:t>
            </a:r>
            <a:r>
              <a:rPr lang="en-US" sz="2200" dirty="0" err="1" smtClean="0">
                <a:solidFill>
                  <a:srgbClr val="000000"/>
                </a:solidFill>
                <a:latin typeface="Meiryo" panose="020B0604030504040204" pitchFamily="34" charset="-128"/>
                <a:ea typeface="Meiryo" panose="020B0604030504040204" pitchFamily="34" charset="-128"/>
              </a:rPr>
              <a:t>中で使えると思います</a:t>
            </a:r>
            <a:r>
              <a:rPr lang="en-US" sz="2200" dirty="0" err="1">
                <a:solidFill>
                  <a:srgbClr val="000000"/>
                </a:solidFill>
                <a:latin typeface="Meiryo" panose="020B0604030504040204" pitchFamily="34" charset="-128"/>
                <a:ea typeface="Meiryo" panose="020B0604030504040204" pitchFamily="34" charset="-128"/>
              </a:rPr>
              <a:t>。</a:t>
            </a:r>
            <a:r>
              <a:rPr lang="en-US" sz="2200" dirty="0" err="1" smtClean="0">
                <a:solidFill>
                  <a:srgbClr val="000000"/>
                </a:solidFill>
                <a:latin typeface="Meiryo" panose="020B0604030504040204" pitchFamily="34" charset="-128"/>
                <a:ea typeface="Meiryo" panose="020B0604030504040204" pitchFamily="34" charset="-128"/>
              </a:rPr>
              <a:t>宿題や週末の計画</a:t>
            </a:r>
            <a:r>
              <a:rPr lang="ja-JP" altLang="en-US" sz="2200" dirty="0" smtClean="0">
                <a:solidFill>
                  <a:srgbClr val="000000"/>
                </a:solidFill>
                <a:latin typeface="Meiryo" panose="020B0604030504040204" pitchFamily="34" charset="-128"/>
                <a:ea typeface="Meiryo" panose="020B0604030504040204" pitchFamily="34" charset="-128"/>
              </a:rPr>
              <a:t>、</a:t>
            </a:r>
            <a:r>
              <a:rPr lang="en-US" sz="2200" dirty="0" err="1" smtClean="0">
                <a:solidFill>
                  <a:srgbClr val="000000"/>
                </a:solidFill>
                <a:latin typeface="Meiryo" panose="020B0604030504040204" pitchFamily="34" charset="-128"/>
                <a:ea typeface="Meiryo" panose="020B0604030504040204" pitchFamily="34" charset="-128"/>
              </a:rPr>
              <a:t>人々について質問を</a:t>
            </a:r>
            <a:r>
              <a:rPr lang="ja-JP" altLang="en-US" sz="2200" dirty="0" smtClean="0">
                <a:solidFill>
                  <a:srgbClr val="000000"/>
                </a:solidFill>
                <a:latin typeface="Meiryo" panose="020B0604030504040204" pitchFamily="34" charset="-128"/>
                <a:ea typeface="Meiryo" panose="020B0604030504040204" pitchFamily="34" charset="-128"/>
              </a:rPr>
              <a:t>す</a:t>
            </a:r>
            <a:r>
              <a:rPr lang="en-US" sz="2200" dirty="0" err="1" smtClean="0">
                <a:solidFill>
                  <a:srgbClr val="000000"/>
                </a:solidFill>
                <a:latin typeface="Meiryo" panose="020B0604030504040204" pitchFamily="34" charset="-128"/>
                <a:ea typeface="Meiryo" panose="020B0604030504040204" pitchFamily="34" charset="-128"/>
              </a:rPr>
              <a:t>ることができます。物事をより深めていくことやすぐには答えのないことを発見するのに役立つと思います</a:t>
            </a:r>
            <a:r>
              <a:rPr lang="ja-JP" altLang="en-US" sz="2200" dirty="0" smtClean="0">
                <a:solidFill>
                  <a:srgbClr val="000000"/>
                </a:solidFill>
                <a:latin typeface="Meiryo" panose="020B0604030504040204" pitchFamily="34" charset="-128"/>
                <a:ea typeface="Meiryo" panose="020B0604030504040204" pitchFamily="34" charset="-128"/>
              </a:rPr>
              <a:t>。</a:t>
            </a:r>
            <a:r>
              <a:rPr lang="en-US" sz="2200" dirty="0" smtClean="0">
                <a:solidFill>
                  <a:srgbClr val="000000"/>
                </a:solidFill>
                <a:latin typeface="Meiryo" panose="020B0604030504040204" pitchFamily="34" charset="-128"/>
                <a:ea typeface="Meiryo" panose="020B0604030504040204" pitchFamily="34" charset="-128"/>
              </a:rPr>
              <a:t>」</a:t>
            </a:r>
            <a:endParaRPr lang="en-US" sz="2200" dirty="0">
              <a:solidFill>
                <a:srgbClr val="000000"/>
              </a:solidFill>
              <a:latin typeface="Meiryo" panose="020B0604030504040204" pitchFamily="34" charset="-128"/>
              <a:ea typeface="Meiryo" panose="020B0604030504040204" pitchFamily="34" charset="-128"/>
            </a:endParaRPr>
          </a:p>
          <a:p>
            <a:pPr marL="0" marR="0" lvl="0" indent="0" algn="l" rtl="0">
              <a:lnSpc>
                <a:spcPct val="115000"/>
              </a:lnSpc>
              <a:spcBef>
                <a:spcPts val="2000"/>
              </a:spcBef>
              <a:buClr>
                <a:schemeClr val="accent1"/>
              </a:buClr>
              <a:buSzPct val="25000"/>
              <a:buFont typeface="Noto Sans Symbols"/>
              <a:buNone/>
            </a:pPr>
            <a:endParaRPr sz="2000" b="0" i="0" u="none" strike="noStrike" cap="none" dirty="0">
              <a:solidFill>
                <a:srgbClr val="000000"/>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title"/>
          </p:nvPr>
        </p:nvSpPr>
        <p:spPr>
          <a:xfrm>
            <a:off x="498474" y="484093"/>
            <a:ext cx="7556312" cy="1138229"/>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実践事例</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a:t>
            </a:r>
            <a:b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br>
            <a:r>
              <a:rPr lang="en-US" dirty="0" err="1">
                <a:latin typeface="Meiryo" panose="020B0604030504040204" pitchFamily="34" charset="-128"/>
                <a:ea typeface="Meiryo" panose="020B0604030504040204" pitchFamily="34" charset="-128"/>
              </a:rPr>
              <a:t>大学</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
            </a:r>
            <a:b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br>
            <a:endParaRPr lang="en-US" sz="3600" b="0" i="0" u="none" strike="noStrike" cap="none" dirty="0">
              <a:solidFill>
                <a:schemeClr val="accent1"/>
              </a:solidFill>
              <a:latin typeface="Meiryo" panose="020B0604030504040204" pitchFamily="34" charset="-128"/>
              <a:ea typeface="Meiryo" panose="020B0604030504040204" pitchFamily="34" charset="-128"/>
              <a:sym typeface="Rockwell"/>
            </a:endParaRPr>
          </a:p>
        </p:txBody>
      </p:sp>
      <p:sp>
        <p:nvSpPr>
          <p:cNvPr id="1057" name="Shape 1057"/>
          <p:cNvSpPr txBox="1">
            <a:spLocks noGrp="1"/>
          </p:cNvSpPr>
          <p:nvPr>
            <p:ph type="body" idx="1"/>
          </p:nvPr>
        </p:nvSpPr>
        <p:spPr>
          <a:xfrm>
            <a:off x="498475" y="1981200"/>
            <a:ext cx="8313600" cy="4145100"/>
          </a:xfrm>
          <a:prstGeom prst="rect">
            <a:avLst/>
          </a:prstGeom>
          <a:noFill/>
          <a:ln>
            <a:noFill/>
          </a:ln>
        </p:spPr>
        <p:txBody>
          <a:bodyPr lIns="91425" tIns="45700" rIns="91425" bIns="45700" anchor="t" anchorCtr="0">
            <a:noAutofit/>
          </a:bodyPr>
          <a:lstStyle/>
          <a:p>
            <a:pPr marL="228600" marR="0" lvl="0" indent="-228600" algn="l" rtl="0">
              <a:lnSpc>
                <a:spcPct val="150000"/>
              </a:lnSpc>
              <a:spcBef>
                <a:spcPts val="0"/>
              </a:spcBef>
              <a:spcAft>
                <a:spcPts val="0"/>
              </a:spcAft>
              <a:buClr>
                <a:schemeClr val="accent1"/>
              </a:buClr>
              <a:buSzPct val="25000"/>
              <a:buFont typeface="Noto Sans Symbols"/>
              <a:buNone/>
            </a:pPr>
            <a:r>
              <a:rPr lang="en-US" sz="2800" u="sng" dirty="0" smtClean="0">
                <a:solidFill>
                  <a:schemeClr val="dk1"/>
                </a:solidFill>
                <a:latin typeface="Meiryo" panose="020B0604030504040204" pitchFamily="34" charset="-128"/>
                <a:ea typeface="Meiryo" panose="020B0604030504040204" pitchFamily="34" charset="-128"/>
              </a:rPr>
              <a:t>教      </a:t>
            </a:r>
            <a:r>
              <a:rPr lang="en-US" sz="2800" u="sng" dirty="0" err="1" smtClean="0">
                <a:solidFill>
                  <a:schemeClr val="dk1"/>
                </a:solidFill>
                <a:latin typeface="Meiryo" panose="020B0604030504040204" pitchFamily="34" charset="-128"/>
                <a:ea typeface="Meiryo" panose="020B0604030504040204" pitchFamily="34" charset="-128"/>
              </a:rPr>
              <a:t>員</a:t>
            </a:r>
            <a:r>
              <a:rPr lang="en-US" sz="2800" dirty="0" err="1">
                <a:solidFill>
                  <a:schemeClr val="dk1"/>
                </a:solidFill>
                <a:latin typeface="Meiryo" panose="020B0604030504040204" pitchFamily="34" charset="-128"/>
                <a:ea typeface="Meiryo" panose="020B0604030504040204" pitchFamily="34" charset="-128"/>
              </a:rPr>
              <a:t>：レイチェル・ウッドラフ助教</a:t>
            </a:r>
            <a:endParaRPr lang="en-US"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150000"/>
              </a:lnSpc>
              <a:spcBef>
                <a:spcPts val="0"/>
              </a:spcBef>
              <a:spcAft>
                <a:spcPts val="0"/>
              </a:spcAft>
              <a:buClr>
                <a:schemeClr val="accent1"/>
              </a:buClr>
              <a:buSzPct val="25000"/>
              <a:buFont typeface="Noto Sans Symbols"/>
              <a:buNone/>
            </a:pPr>
            <a:r>
              <a:rPr lang="ja-JP" altLang="en-US" sz="2800" dirty="0" smtClean="0">
                <a:solidFill>
                  <a:schemeClr val="dk1"/>
                </a:solidFill>
                <a:latin typeface="Meiryo" panose="020B0604030504040204" pitchFamily="34" charset="-128"/>
                <a:ea typeface="Meiryo" panose="020B0604030504040204" pitchFamily="34" charset="-128"/>
              </a:rPr>
              <a:t>　　 </a:t>
            </a:r>
            <a:r>
              <a:rPr lang="en-US" sz="2800" dirty="0">
                <a:solidFill>
                  <a:schemeClr val="dk1"/>
                </a:solidFill>
                <a:latin typeface="Meiryo" panose="020B0604030504040204" pitchFamily="34" charset="-128"/>
                <a:ea typeface="Meiryo" panose="020B0604030504040204" pitchFamily="34" charset="-128"/>
              </a:rPr>
              <a:t>　　（</a:t>
            </a:r>
            <a:r>
              <a:rPr lang="en-US" sz="2800" dirty="0" err="1">
                <a:solidFill>
                  <a:schemeClr val="dk1"/>
                </a:solidFill>
                <a:latin typeface="Meiryo" panose="020B0604030504040204" pitchFamily="34" charset="-128"/>
                <a:ea typeface="Meiryo" panose="020B0604030504040204" pitchFamily="34" charset="-128"/>
              </a:rPr>
              <a:t>米ブランデイス大学、生物学</a:t>
            </a:r>
            <a:r>
              <a:rPr lang="en-US" sz="2800" dirty="0" smtClean="0">
                <a:solidFill>
                  <a:schemeClr val="dk1"/>
                </a:solidFill>
                <a:latin typeface="Meiryo" panose="020B0604030504040204" pitchFamily="34" charset="-128"/>
                <a:ea typeface="Meiryo" panose="020B0604030504040204" pitchFamily="34" charset="-128"/>
              </a:rPr>
              <a:t>）</a:t>
            </a:r>
            <a:endParaRPr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150000"/>
              </a:lnSpc>
              <a:spcBef>
                <a:spcPts val="0"/>
              </a:spcBef>
              <a:spcAft>
                <a:spcPts val="0"/>
              </a:spcAft>
              <a:buClr>
                <a:schemeClr val="accent1"/>
              </a:buClr>
              <a:buSzPct val="25000"/>
              <a:buFont typeface="Noto Sans Symbols"/>
              <a:buNone/>
            </a:pPr>
            <a:r>
              <a:rPr lang="en-US" sz="2800" u="sng" dirty="0" err="1">
                <a:solidFill>
                  <a:schemeClr val="dk1"/>
                </a:solidFill>
                <a:latin typeface="Meiryo" panose="020B0604030504040204" pitchFamily="34" charset="-128"/>
                <a:ea typeface="Meiryo" panose="020B0604030504040204" pitchFamily="34" charset="-128"/>
              </a:rPr>
              <a:t>トピック</a:t>
            </a:r>
            <a:r>
              <a:rPr lang="en-US" sz="2800" dirty="0" err="1">
                <a:solidFill>
                  <a:schemeClr val="dk1"/>
                </a:solidFill>
                <a:latin typeface="Meiryo" panose="020B0604030504040204" pitchFamily="34" charset="-128"/>
                <a:ea typeface="Meiryo" panose="020B0604030504040204" pitchFamily="34" charset="-128"/>
              </a:rPr>
              <a:t>：分子生物学</a:t>
            </a:r>
            <a:endParaRPr lang="en-US"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150000"/>
              </a:lnSpc>
              <a:spcBef>
                <a:spcPts val="2000"/>
              </a:spcBef>
              <a:spcAft>
                <a:spcPts val="0"/>
              </a:spcAft>
              <a:buClr>
                <a:schemeClr val="accent1"/>
              </a:buClr>
              <a:buSzPct val="25000"/>
              <a:buFont typeface="Noto Sans Symbols"/>
              <a:buNone/>
            </a:pPr>
            <a:r>
              <a:rPr lang="en-US" sz="2800" u="sng" dirty="0" smtClean="0">
                <a:solidFill>
                  <a:schemeClr val="dk1"/>
                </a:solidFill>
                <a:latin typeface="Meiryo" panose="020B0604030504040204" pitchFamily="34" charset="-128"/>
                <a:ea typeface="Meiryo" panose="020B0604030504040204" pitchFamily="34" charset="-128"/>
              </a:rPr>
              <a:t>目      </a:t>
            </a:r>
            <a:r>
              <a:rPr lang="en-US" sz="2800" u="sng" dirty="0" err="1" smtClean="0">
                <a:solidFill>
                  <a:schemeClr val="dk1"/>
                </a:solidFill>
                <a:latin typeface="Meiryo" panose="020B0604030504040204" pitchFamily="34" charset="-128"/>
                <a:ea typeface="Meiryo" panose="020B0604030504040204" pitchFamily="34" charset="-128"/>
              </a:rPr>
              <a:t>的</a:t>
            </a:r>
            <a:r>
              <a:rPr lang="en-US" sz="2800" dirty="0" err="1">
                <a:solidFill>
                  <a:schemeClr val="dk1"/>
                </a:solidFill>
                <a:latin typeface="Meiryo" panose="020B0604030504040204" pitchFamily="34" charset="-128"/>
                <a:ea typeface="Meiryo" panose="020B0604030504040204" pitchFamily="34" charset="-128"/>
              </a:rPr>
              <a:t>：</a:t>
            </a:r>
            <a:r>
              <a:rPr lang="en-US" sz="2800" dirty="0" err="1" smtClean="0">
                <a:solidFill>
                  <a:schemeClr val="dk1"/>
                </a:solidFill>
                <a:latin typeface="Meiryo" panose="020B0604030504040204" pitchFamily="34" charset="-128"/>
                <a:ea typeface="Meiryo" panose="020B0604030504040204" pitchFamily="34" charset="-128"/>
              </a:rPr>
              <a:t>学生のリサーチスキルを</a:t>
            </a:r>
            <a:r>
              <a:rPr lang="ja-JP" altLang="en-US" sz="2800" dirty="0" smtClean="0">
                <a:solidFill>
                  <a:schemeClr val="dk1"/>
                </a:solidFill>
                <a:latin typeface="Meiryo" panose="020B0604030504040204" pitchFamily="34" charset="-128"/>
                <a:ea typeface="Meiryo" panose="020B0604030504040204" pitchFamily="34" charset="-128"/>
              </a:rPr>
              <a:t>高める、</a:t>
            </a:r>
            <a:r>
              <a:rPr lang="en-US" sz="2800" dirty="0" err="1" smtClean="0">
                <a:solidFill>
                  <a:schemeClr val="dk1"/>
                </a:solidFill>
                <a:latin typeface="Meiryo" panose="020B0604030504040204" pitchFamily="34" charset="-128"/>
                <a:ea typeface="Meiryo" panose="020B0604030504040204" pitchFamily="34" charset="-128"/>
              </a:rPr>
              <a:t>学期</a:t>
            </a:r>
            <a:r>
              <a:rPr lang="en-US" sz="2800" dirty="0" smtClean="0">
                <a:solidFill>
                  <a:schemeClr val="dk1"/>
                </a:solidFill>
                <a:latin typeface="Meiryo" panose="020B0604030504040204" pitchFamily="34" charset="-128"/>
                <a:ea typeface="Meiryo" panose="020B0604030504040204" pitchFamily="34" charset="-128"/>
              </a:rPr>
              <a:t>   中</a:t>
            </a:r>
            <a:r>
              <a:rPr lang="ja-JP" altLang="en-US" sz="2800" dirty="0">
                <a:solidFill>
                  <a:schemeClr val="dk1"/>
                </a:solidFill>
                <a:latin typeface="Meiryo" panose="020B0604030504040204" pitchFamily="34" charset="-128"/>
                <a:ea typeface="Meiryo" panose="020B0604030504040204" pitchFamily="34" charset="-128"/>
              </a:rPr>
              <a:t>に</a:t>
            </a:r>
            <a:r>
              <a:rPr lang="en-US" sz="2800" dirty="0" err="1" smtClean="0">
                <a:solidFill>
                  <a:schemeClr val="dk1"/>
                </a:solidFill>
                <a:latin typeface="Meiryo" panose="020B0604030504040204" pitchFamily="34" charset="-128"/>
                <a:ea typeface="Meiryo" panose="020B0604030504040204" pitchFamily="34" charset="-128"/>
              </a:rPr>
              <a:t>研究計画書を作る</a:t>
            </a:r>
            <a:r>
              <a:rPr lang="ja-JP" altLang="en-US" sz="2800" dirty="0" smtClean="0">
                <a:solidFill>
                  <a:schemeClr val="dk1"/>
                </a:solidFill>
                <a:latin typeface="Meiryo" panose="020B0604030504040204" pitchFamily="34" charset="-128"/>
                <a:ea typeface="Meiryo" panose="020B0604030504040204" pitchFamily="34" charset="-128"/>
              </a:rPr>
              <a:t>ときのための</a:t>
            </a:r>
            <a:r>
              <a:rPr lang="en-US" sz="2800" dirty="0" err="1" smtClean="0">
                <a:solidFill>
                  <a:schemeClr val="dk1"/>
                </a:solidFill>
                <a:latin typeface="Meiryo" panose="020B0604030504040204" pitchFamily="34" charset="-128"/>
                <a:ea typeface="Meiryo" panose="020B0604030504040204" pitchFamily="34" charset="-128"/>
              </a:rPr>
              <a:t>準備をさせる</a:t>
            </a:r>
            <a:endParaRPr lang="en-US"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150000"/>
              </a:lnSpc>
              <a:spcBef>
                <a:spcPts val="2000"/>
              </a:spcBef>
              <a:buClr>
                <a:schemeClr val="accent1"/>
              </a:buClr>
              <a:buSzPct val="75000"/>
              <a:buFont typeface="Noto Sans Symbols"/>
              <a:buNone/>
            </a:pPr>
            <a:endParaRPr sz="2000" b="0" i="0" u="none" strike="noStrike" cap="none" dirty="0">
              <a:solidFill>
                <a:srgbClr val="595959"/>
              </a:solidFill>
              <a:latin typeface="Meiryo" panose="020B0604030504040204" pitchFamily="34" charset="-128"/>
              <a:ea typeface="Meiryo" panose="020B0604030504040204" pitchFamily="34" charset="-128"/>
              <a:sym typeface="Rockwe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Shape 1062"/>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質問の焦点</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sp>
        <p:nvSpPr>
          <p:cNvPr id="1063" name="Shape 1063"/>
          <p:cNvSpPr txBox="1">
            <a:spLocks noGrp="1"/>
          </p:cNvSpPr>
          <p:nvPr>
            <p:ph type="body" idx="1"/>
          </p:nvPr>
        </p:nvSpPr>
        <p:spPr>
          <a:xfrm>
            <a:off x="978794" y="1981200"/>
            <a:ext cx="7302322" cy="4145100"/>
          </a:xfrm>
          <a:prstGeom prst="rect">
            <a:avLst/>
          </a:prstGeom>
          <a:noFill/>
          <a:ln>
            <a:noFill/>
          </a:ln>
        </p:spPr>
        <p:txBody>
          <a:bodyPr lIns="91425" tIns="45700" rIns="91425" bIns="45700" anchor="t" anchorCtr="0">
            <a:noAutofit/>
          </a:bodyPr>
          <a:lstStyle/>
          <a:p>
            <a:pPr marL="0" marR="0" lvl="0" indent="0" rtl="0">
              <a:lnSpc>
                <a:spcPct val="150000"/>
              </a:lnSpc>
              <a:spcBef>
                <a:spcPts val="0"/>
              </a:spcBef>
              <a:spcAft>
                <a:spcPts val="0"/>
              </a:spcAft>
              <a:buClr>
                <a:schemeClr val="accent1"/>
              </a:buClr>
              <a:buSzPct val="25000"/>
              <a:buFont typeface="Noto Sans Symbols"/>
              <a:buNone/>
            </a:pPr>
            <a:r>
              <a:rPr lang="en-US" altLang="ja-JP" sz="3200" dirty="0">
                <a:solidFill>
                  <a:srgbClr val="000000"/>
                </a:solidFill>
                <a:latin typeface="Meiryo" panose="020B0604030504040204" pitchFamily="34" charset="-128"/>
                <a:ea typeface="Meiryo" panose="020B0604030504040204" pitchFamily="34" charset="-128"/>
              </a:rPr>
              <a:t>(</a:t>
            </a:r>
            <a:r>
              <a:rPr lang="en-US" sz="3200" dirty="0" err="1" smtClean="0">
                <a:solidFill>
                  <a:schemeClr val="dk1"/>
                </a:solidFill>
                <a:latin typeface="Meiryo" panose="020B0604030504040204" pitchFamily="34" charset="-128"/>
                <a:ea typeface="Meiryo" panose="020B0604030504040204" pitchFamily="34" charset="-128"/>
              </a:rPr>
              <a:t>分子生物学の</a:t>
            </a:r>
            <a:r>
              <a:rPr lang="ja-JP" altLang="en-US" sz="3200" dirty="0" smtClean="0">
                <a:solidFill>
                  <a:schemeClr val="dk1"/>
                </a:solidFill>
                <a:latin typeface="Meiryo" panose="020B0604030504040204" pitchFamily="34" charset="-128"/>
                <a:ea typeface="Meiryo" panose="020B0604030504040204" pitchFamily="34" charset="-128"/>
              </a:rPr>
              <a:t>難解な</a:t>
            </a:r>
            <a:r>
              <a:rPr lang="en-US" sz="3200" dirty="0" err="1" smtClean="0">
                <a:solidFill>
                  <a:srgbClr val="000000"/>
                </a:solidFill>
                <a:latin typeface="Meiryo" panose="020B0604030504040204" pitchFamily="34" charset="-128"/>
                <a:ea typeface="Meiryo" panose="020B0604030504040204" pitchFamily="34" charset="-128"/>
              </a:rPr>
              <a:t>論文を配られ</a:t>
            </a:r>
            <a:r>
              <a:rPr lang="ja-JP" altLang="en-US" sz="3200" dirty="0" smtClean="0">
                <a:solidFill>
                  <a:srgbClr val="000000"/>
                </a:solidFill>
                <a:latin typeface="Meiryo" panose="020B0604030504040204" pitchFamily="34" charset="-128"/>
                <a:ea typeface="Meiryo" panose="020B0604030504040204" pitchFamily="34" charset="-128"/>
              </a:rPr>
              <a:t>る</a:t>
            </a:r>
            <a:r>
              <a:rPr lang="en-US" sz="3200" dirty="0" smtClean="0">
                <a:solidFill>
                  <a:srgbClr val="000000"/>
                </a:solidFill>
                <a:latin typeface="Meiryo" panose="020B0604030504040204" pitchFamily="34" charset="-128"/>
                <a:ea typeface="Meiryo" panose="020B0604030504040204" pitchFamily="34" charset="-128"/>
              </a:rPr>
              <a:t>）</a:t>
            </a:r>
            <a:endParaRPr lang="en-US" sz="3200" dirty="0">
              <a:solidFill>
                <a:srgbClr val="000000"/>
              </a:solidFill>
              <a:latin typeface="Meiryo" panose="020B0604030504040204" pitchFamily="34" charset="-128"/>
              <a:ea typeface="Meiryo" panose="020B0604030504040204" pitchFamily="34" charset="-128"/>
            </a:endParaRPr>
          </a:p>
          <a:p>
            <a:pPr marL="0" indent="0">
              <a:lnSpc>
                <a:spcPct val="150000"/>
              </a:lnSpc>
              <a:buSzPct val="25000"/>
              <a:buNone/>
            </a:pPr>
            <a:r>
              <a:rPr lang="en-US" sz="3600" dirty="0" err="1">
                <a:solidFill>
                  <a:srgbClr val="000000"/>
                </a:solidFill>
                <a:latin typeface="Meiryo" panose="020B0604030504040204" pitchFamily="34" charset="-128"/>
                <a:ea typeface="Meiryo" panose="020B0604030504040204" pitchFamily="34" charset="-128"/>
              </a:rPr>
              <a:t>論文を読んでできるだけたくさんの質問をしなさい</a:t>
            </a:r>
            <a:r>
              <a:rPr lang="en-US" sz="3600" dirty="0">
                <a:solidFill>
                  <a:srgbClr val="000000"/>
                </a:solidFill>
                <a:latin typeface="Meiryo" panose="020B0604030504040204" pitchFamily="34" charset="-128"/>
                <a:ea typeface="Meiryo" panose="020B0604030504040204" pitchFamily="34" charset="-128"/>
              </a:rPr>
              <a:t>。</a:t>
            </a:r>
          </a:p>
          <a:p>
            <a:pPr marL="0" marR="0" lvl="0" indent="0" rtl="0">
              <a:lnSpc>
                <a:spcPct val="150000"/>
              </a:lnSpc>
              <a:spcBef>
                <a:spcPts val="2000"/>
              </a:spcBef>
              <a:buClr>
                <a:schemeClr val="accent1"/>
              </a:buClr>
              <a:buSzPct val="25000"/>
              <a:buFont typeface="Noto Sans Symbols"/>
              <a:buNone/>
            </a:pPr>
            <a:endParaRPr lang="en-US" sz="3600" dirty="0">
              <a:solidFill>
                <a:srgbClr val="000000"/>
              </a:solidFill>
              <a:latin typeface="Meiryo" panose="020B0604030504040204" pitchFamily="34" charset="-128"/>
              <a:ea typeface="Meiryo" panose="020B0604030504040204"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次のステップ</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
            </a:r>
            <a:b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br>
            <a:endParaRPr lang="en-US" sz="3600" b="0" i="0" u="none" strike="noStrike" cap="none" dirty="0">
              <a:solidFill>
                <a:schemeClr val="accent1"/>
              </a:solidFill>
              <a:latin typeface="Meiryo" panose="020B0604030504040204" pitchFamily="34" charset="-128"/>
              <a:ea typeface="Meiryo" panose="020B0604030504040204" pitchFamily="34" charset="-128"/>
              <a:sym typeface="Rockwell"/>
            </a:endParaRPr>
          </a:p>
        </p:txBody>
      </p:sp>
      <p:sp>
        <p:nvSpPr>
          <p:cNvPr id="1069" name="Shape 1069"/>
          <p:cNvSpPr txBox="1">
            <a:spLocks noGrp="1"/>
          </p:cNvSpPr>
          <p:nvPr>
            <p:ph type="body" idx="1"/>
          </p:nvPr>
        </p:nvSpPr>
        <p:spPr>
          <a:xfrm>
            <a:off x="269874" y="1828800"/>
            <a:ext cx="8333213" cy="4526100"/>
          </a:xfrm>
          <a:prstGeom prst="rect">
            <a:avLst/>
          </a:prstGeom>
          <a:noFill/>
          <a:ln>
            <a:noFill/>
          </a:ln>
        </p:spPr>
        <p:txBody>
          <a:bodyPr lIns="91425" tIns="45700" rIns="91425" bIns="45700" anchor="t" anchorCtr="0">
            <a:noAutofit/>
          </a:bodyPr>
          <a:lstStyle/>
          <a:p>
            <a:pPr marL="228600" marR="0" lvl="0" indent="-228600" algn="l" rtl="0">
              <a:lnSpc>
                <a:spcPct val="200000"/>
              </a:lnSpc>
              <a:spcBef>
                <a:spcPts val="0"/>
              </a:spcBef>
              <a:spcAft>
                <a:spcPts val="0"/>
              </a:spcAft>
              <a:buClr>
                <a:srgbClr val="000000"/>
              </a:buClr>
              <a:buSzPct val="75000"/>
              <a:buFont typeface="Noto Sans Symbols"/>
              <a:buChar char="❖"/>
            </a:pPr>
            <a:r>
              <a:rPr lang="en-US" sz="2400" dirty="0" smtClean="0">
                <a:solidFill>
                  <a:srgbClr val="000000"/>
                </a:solidFill>
                <a:latin typeface="Meiryo" panose="020B0604030504040204" pitchFamily="34" charset="-128"/>
                <a:ea typeface="Meiryo" panose="020B0604030504040204" pitchFamily="34" charset="-128"/>
              </a:rPr>
              <a:t> </a:t>
            </a:r>
            <a:r>
              <a:rPr lang="en-US" sz="2400" dirty="0" err="1" smtClean="0">
                <a:solidFill>
                  <a:srgbClr val="000000"/>
                </a:solidFill>
                <a:latin typeface="Meiryo" panose="020B0604030504040204" pitchFamily="34" charset="-128"/>
                <a:ea typeface="Meiryo" panose="020B0604030504040204" pitchFamily="34" charset="-128"/>
              </a:rPr>
              <a:t>自分自身で難解な論文についての質問をつくる</a:t>
            </a:r>
            <a:r>
              <a:rPr lang="en-US" sz="24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200000"/>
              </a:lnSpc>
              <a:spcBef>
                <a:spcPts val="0"/>
              </a:spcBef>
              <a:spcAft>
                <a:spcPts val="0"/>
              </a:spcAft>
              <a:buClr>
                <a:srgbClr val="000000"/>
              </a:buClr>
              <a:buSzPct val="75000"/>
              <a:buFont typeface="Noto Sans Symbols"/>
              <a:buChar char="❖"/>
            </a:pPr>
            <a:r>
              <a:rPr lang="en-US" sz="2400" dirty="0" smtClean="0">
                <a:solidFill>
                  <a:srgbClr val="000000"/>
                </a:solidFill>
                <a:latin typeface="Meiryo" panose="020B0604030504040204" pitchFamily="34" charset="-128"/>
                <a:ea typeface="Meiryo" panose="020B0604030504040204" pitchFamily="34" charset="-128"/>
              </a:rPr>
              <a:t> </a:t>
            </a:r>
            <a:r>
              <a:rPr lang="en-US" sz="2400" dirty="0" err="1" smtClean="0">
                <a:solidFill>
                  <a:srgbClr val="000000"/>
                </a:solidFill>
                <a:latin typeface="Meiryo" panose="020B0604030504040204" pitchFamily="34" charset="-128"/>
                <a:ea typeface="Meiryo" panose="020B0604030504040204" pitchFamily="34" charset="-128"/>
              </a:rPr>
              <a:t>生物学</a:t>
            </a:r>
            <a:r>
              <a:rPr lang="ja-JP" altLang="en-US" sz="2400" dirty="0" smtClean="0">
                <a:solidFill>
                  <a:srgbClr val="000000"/>
                </a:solidFill>
                <a:latin typeface="Meiryo" panose="020B0604030504040204" pitchFamily="34" charset="-128"/>
                <a:ea typeface="Meiryo" panose="020B0604030504040204" pitchFamily="34" charset="-128"/>
              </a:rPr>
              <a:t>の</a:t>
            </a:r>
            <a:r>
              <a:rPr lang="en-US" sz="2400" dirty="0" err="1" smtClean="0">
                <a:solidFill>
                  <a:srgbClr val="000000"/>
                </a:solidFill>
                <a:latin typeface="Meiryo" panose="020B0604030504040204" pitchFamily="34" charset="-128"/>
                <a:ea typeface="Meiryo" panose="020B0604030504040204" pitchFamily="34" charset="-128"/>
              </a:rPr>
              <a:t>よい研究課題に必要な特徴を議論したり</a:t>
            </a:r>
            <a:r>
              <a:rPr lang="en-US" sz="2400" dirty="0" err="1">
                <a:solidFill>
                  <a:srgbClr val="000000"/>
                </a:solidFill>
                <a:latin typeface="Meiryo" panose="020B0604030504040204" pitchFamily="34" charset="-128"/>
                <a:ea typeface="Meiryo" panose="020B0604030504040204" pitchFamily="34" charset="-128"/>
              </a:rPr>
              <a:t>、他の種類の質問と比較する</a:t>
            </a:r>
            <a:r>
              <a:rPr lang="en-US" sz="24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200000"/>
              </a:lnSpc>
              <a:spcBef>
                <a:spcPts val="0"/>
              </a:spcBef>
              <a:spcAft>
                <a:spcPts val="0"/>
              </a:spcAft>
              <a:buClr>
                <a:srgbClr val="000000"/>
              </a:buClr>
              <a:buSzPct val="75000"/>
              <a:buFont typeface="Noto Sans Symbols"/>
              <a:buChar char="❖"/>
            </a:pPr>
            <a:r>
              <a:rPr lang="en-US" sz="2400" dirty="0" smtClean="0">
                <a:solidFill>
                  <a:srgbClr val="000000"/>
                </a:solidFill>
                <a:latin typeface="Meiryo" panose="020B0604030504040204" pitchFamily="34" charset="-128"/>
                <a:ea typeface="Meiryo" panose="020B0604030504040204" pitchFamily="34" charset="-128"/>
              </a:rPr>
              <a:t> </a:t>
            </a:r>
            <a:r>
              <a:rPr lang="en-US" sz="2400" dirty="0" err="1" smtClean="0">
                <a:solidFill>
                  <a:srgbClr val="000000"/>
                </a:solidFill>
                <a:latin typeface="Meiryo" panose="020B0604030504040204" pitchFamily="34" charset="-128"/>
                <a:ea typeface="Meiryo" panose="020B0604030504040204" pitchFamily="34" charset="-128"/>
              </a:rPr>
              <a:t>グループになって</a:t>
            </a:r>
            <a:r>
              <a:rPr lang="en-US" sz="2400" dirty="0" err="1">
                <a:solidFill>
                  <a:srgbClr val="000000"/>
                </a:solidFill>
                <a:latin typeface="Meiryo" panose="020B0604030504040204" pitchFamily="34" charset="-128"/>
                <a:ea typeface="Meiryo" panose="020B0604030504040204" pitchFamily="34" charset="-128"/>
              </a:rPr>
              <a:t>、自分たちの質問を改善する</a:t>
            </a:r>
            <a:r>
              <a:rPr lang="en-US" sz="2400" dirty="0">
                <a:solidFill>
                  <a:srgbClr val="000000"/>
                </a:solidFill>
                <a:latin typeface="Meiryo" panose="020B0604030504040204" pitchFamily="34" charset="-128"/>
                <a:ea typeface="Meiryo" panose="020B0604030504040204" pitchFamily="34" charset="-128"/>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Shape 107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実践事例</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 </a:t>
            </a:r>
            <a:b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br>
            <a:r>
              <a:rPr lang="en-US" dirty="0" err="1">
                <a:latin typeface="Meiryo" panose="020B0604030504040204" pitchFamily="34" charset="-128"/>
                <a:ea typeface="Meiryo" panose="020B0604030504040204" pitchFamily="34" charset="-128"/>
              </a:rPr>
              <a:t>大学</a:t>
            </a:r>
            <a:endParaRPr lang="en-US" dirty="0">
              <a:latin typeface="Meiryo" panose="020B0604030504040204" pitchFamily="34" charset="-128"/>
              <a:ea typeface="Meiryo" panose="020B0604030504040204" pitchFamily="34" charset="-128"/>
            </a:endParaRPr>
          </a:p>
        </p:txBody>
      </p:sp>
      <p:sp>
        <p:nvSpPr>
          <p:cNvPr id="1075" name="Shape 1075"/>
          <p:cNvSpPr txBox="1">
            <a:spLocks noGrp="1"/>
          </p:cNvSpPr>
          <p:nvPr>
            <p:ph type="body" idx="1"/>
          </p:nvPr>
        </p:nvSpPr>
        <p:spPr>
          <a:xfrm>
            <a:off x="498474" y="2203656"/>
            <a:ext cx="7981849" cy="3772141"/>
          </a:xfrm>
          <a:prstGeom prst="rect">
            <a:avLst/>
          </a:prstGeom>
          <a:noFill/>
          <a:ln>
            <a:noFill/>
          </a:ln>
        </p:spPr>
        <p:txBody>
          <a:bodyPr lIns="91425" tIns="45700" rIns="91425" bIns="45700" anchor="t" anchorCtr="0">
            <a:noAutofit/>
          </a:bodyPr>
          <a:lstStyle/>
          <a:p>
            <a:pPr marL="228600" marR="0" lvl="0" indent="-228600" algn="l" rtl="0">
              <a:lnSpc>
                <a:spcPct val="150000"/>
              </a:lnSpc>
              <a:spcBef>
                <a:spcPts val="0"/>
              </a:spcBef>
              <a:spcAft>
                <a:spcPts val="0"/>
              </a:spcAft>
              <a:buClr>
                <a:schemeClr val="accent1"/>
              </a:buClr>
              <a:buSzPct val="25000"/>
              <a:buFont typeface="Noto Sans Symbols"/>
              <a:buNone/>
            </a:pPr>
            <a:r>
              <a:rPr lang="en-US" sz="2800" u="sng" dirty="0" smtClean="0">
                <a:solidFill>
                  <a:srgbClr val="000000"/>
                </a:solidFill>
                <a:latin typeface="Meiryo" panose="020B0604030504040204" pitchFamily="34" charset="-128"/>
                <a:ea typeface="Meiryo" panose="020B0604030504040204" pitchFamily="34" charset="-128"/>
              </a:rPr>
              <a:t>教     </a:t>
            </a:r>
            <a:r>
              <a:rPr lang="en-US" sz="2800" u="sng" dirty="0" err="1" smtClean="0">
                <a:solidFill>
                  <a:srgbClr val="000000"/>
                </a:solidFill>
                <a:latin typeface="Meiryo" panose="020B0604030504040204" pitchFamily="34" charset="-128"/>
                <a:ea typeface="Meiryo" panose="020B0604030504040204" pitchFamily="34" charset="-128"/>
              </a:rPr>
              <a:t>授</a:t>
            </a:r>
            <a:r>
              <a:rPr lang="en-US" sz="2800" dirty="0" err="1">
                <a:solidFill>
                  <a:srgbClr val="000000"/>
                </a:solidFill>
                <a:latin typeface="Meiryo" panose="020B0604030504040204" pitchFamily="34" charset="-128"/>
                <a:ea typeface="Meiryo" panose="020B0604030504040204" pitchFamily="34" charset="-128"/>
              </a:rPr>
              <a:t>：エミリ</a:t>
            </a:r>
            <a:r>
              <a:rPr lang="en-US" sz="2800" dirty="0">
                <a:solidFill>
                  <a:srgbClr val="000000"/>
                </a:solidFill>
                <a:latin typeface="Meiryo" panose="020B0604030504040204" pitchFamily="34" charset="-128"/>
                <a:ea typeface="Meiryo" panose="020B0604030504040204" pitchFamily="34" charset="-128"/>
              </a:rPr>
              <a:t>ー・</a:t>
            </a:r>
            <a:r>
              <a:rPr lang="en-US" sz="2800" dirty="0" err="1">
                <a:solidFill>
                  <a:srgbClr val="000000"/>
                </a:solidFill>
                <a:latin typeface="Meiryo" panose="020B0604030504040204" pitchFamily="34" charset="-128"/>
                <a:ea typeface="Meiryo" panose="020B0604030504040204" pitchFamily="34" charset="-128"/>
              </a:rPr>
              <a:t>ウエストオーバー助教</a:t>
            </a:r>
            <a:r>
              <a:rPr lang="en-US" sz="2800" dirty="0">
                <a:solidFill>
                  <a:srgbClr val="000000"/>
                </a:solidFill>
                <a:latin typeface="Meiryo" panose="020B0604030504040204" pitchFamily="34" charset="-128"/>
                <a:ea typeface="Meiryo" panose="020B0604030504040204" pitchFamily="34" charset="-128"/>
              </a:rPr>
              <a:t>　　</a:t>
            </a:r>
          </a:p>
          <a:p>
            <a:pPr marL="228600" marR="0" lvl="0" indent="-228600" algn="l" rtl="0">
              <a:lnSpc>
                <a:spcPct val="150000"/>
              </a:lnSpc>
              <a:spcBef>
                <a:spcPts val="0"/>
              </a:spcBef>
              <a:spcAft>
                <a:spcPts val="0"/>
              </a:spcAft>
              <a:buClr>
                <a:schemeClr val="accent1"/>
              </a:buClr>
              <a:buSzPct val="25000"/>
              <a:buFont typeface="Noto Sans Symbols"/>
              <a:buNone/>
            </a:pPr>
            <a:r>
              <a:rPr lang="en-US" sz="2800" dirty="0">
                <a:solidFill>
                  <a:srgbClr val="000000"/>
                </a:solidFill>
                <a:latin typeface="Meiryo" panose="020B0604030504040204" pitchFamily="34" charset="-128"/>
                <a:ea typeface="Meiryo" panose="020B0604030504040204" pitchFamily="34" charset="-128"/>
              </a:rPr>
              <a:t>   　　 </a:t>
            </a:r>
            <a:r>
              <a:rPr lang="en-US" sz="2800" dirty="0" smtClean="0">
                <a:solidFill>
                  <a:srgbClr val="000000"/>
                </a:solidFill>
                <a:latin typeface="Meiryo" panose="020B0604030504040204" pitchFamily="34" charset="-128"/>
                <a:ea typeface="Meiryo" panose="020B0604030504040204" pitchFamily="34" charset="-128"/>
              </a:rPr>
              <a:t> （</a:t>
            </a:r>
            <a:r>
              <a:rPr lang="en-US" sz="2800" dirty="0" err="1">
                <a:solidFill>
                  <a:srgbClr val="000000"/>
                </a:solidFill>
                <a:latin typeface="Meiryo" panose="020B0604030504040204" pitchFamily="34" charset="-128"/>
                <a:ea typeface="Meiryo" panose="020B0604030504040204" pitchFamily="34" charset="-128"/>
              </a:rPr>
              <a:t>米ブランダイス大学、生化学</a:t>
            </a:r>
            <a:r>
              <a:rPr lang="en-US" sz="28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150000"/>
              </a:lnSpc>
              <a:spcBef>
                <a:spcPts val="2000"/>
              </a:spcBef>
              <a:spcAft>
                <a:spcPts val="0"/>
              </a:spcAft>
              <a:buClr>
                <a:schemeClr val="accent1"/>
              </a:buClr>
              <a:buSzPct val="25000"/>
              <a:buFont typeface="Noto Sans Symbols"/>
              <a:buNone/>
            </a:pPr>
            <a:r>
              <a:rPr lang="en-US" sz="2800" u="sng" dirty="0" err="1">
                <a:solidFill>
                  <a:srgbClr val="000000"/>
                </a:solidFill>
                <a:latin typeface="Meiryo" panose="020B0604030504040204" pitchFamily="34" charset="-128"/>
                <a:ea typeface="Meiryo" panose="020B0604030504040204" pitchFamily="34" charset="-128"/>
              </a:rPr>
              <a:t>トピック</a:t>
            </a:r>
            <a:r>
              <a:rPr lang="en-US" sz="2800" dirty="0" err="1" smtClean="0">
                <a:solidFill>
                  <a:srgbClr val="000000"/>
                </a:solidFill>
                <a:latin typeface="Meiryo" panose="020B0604030504040204" pitchFamily="34" charset="-128"/>
                <a:ea typeface="Meiryo" panose="020B0604030504040204" pitchFamily="34" charset="-128"/>
              </a:rPr>
              <a:t>：生物学の講義</a:t>
            </a:r>
            <a:endParaRPr lang="en-US" sz="2800" dirty="0">
              <a:solidFill>
                <a:srgbClr val="000000"/>
              </a:solidFill>
              <a:latin typeface="Meiryo" panose="020B0604030504040204" pitchFamily="34" charset="-128"/>
              <a:ea typeface="Meiryo" panose="020B0604030504040204" pitchFamily="34" charset="-128"/>
            </a:endParaRPr>
          </a:p>
          <a:p>
            <a:pPr marL="0" marR="0" lvl="0" indent="0" algn="l" rtl="0">
              <a:lnSpc>
                <a:spcPct val="150000"/>
              </a:lnSpc>
              <a:spcBef>
                <a:spcPts val="2000"/>
              </a:spcBef>
              <a:spcAft>
                <a:spcPts val="0"/>
              </a:spcAft>
              <a:buClr>
                <a:schemeClr val="accent1"/>
              </a:buClr>
              <a:buSzPct val="25000"/>
              <a:buFont typeface="Noto Sans Symbols"/>
              <a:buNone/>
            </a:pPr>
            <a:r>
              <a:rPr lang="en-US" sz="2800" u="sng" dirty="0" smtClean="0">
                <a:solidFill>
                  <a:srgbClr val="000000"/>
                </a:solidFill>
                <a:latin typeface="Meiryo" panose="020B0604030504040204" pitchFamily="34" charset="-128"/>
                <a:ea typeface="Meiryo" panose="020B0604030504040204" pitchFamily="34" charset="-128"/>
              </a:rPr>
              <a:t>目      的</a:t>
            </a:r>
            <a:r>
              <a:rPr lang="en-US" sz="2800" dirty="0" smtClean="0">
                <a:solidFill>
                  <a:srgbClr val="000000"/>
                </a:solidFill>
                <a:latin typeface="Meiryo" panose="020B0604030504040204" pitchFamily="34" charset="-128"/>
                <a:ea typeface="Meiryo" panose="020B0604030504040204" pitchFamily="34" charset="-128"/>
              </a:rPr>
              <a:t>：</a:t>
            </a:r>
            <a:r>
              <a:rPr lang="ja-JP" altLang="en-US" sz="2800" dirty="0">
                <a:solidFill>
                  <a:srgbClr val="000000"/>
                </a:solidFill>
                <a:latin typeface="Meiryo" panose="020B0604030504040204" pitchFamily="34" charset="-128"/>
                <a:ea typeface="Meiryo" panose="020B0604030504040204" pitchFamily="34" charset="-128"/>
              </a:rPr>
              <a:t>内容</a:t>
            </a:r>
            <a:r>
              <a:rPr lang="en-US" sz="2800" dirty="0" err="1" smtClean="0">
                <a:solidFill>
                  <a:srgbClr val="000000"/>
                </a:solidFill>
                <a:latin typeface="Meiryo" panose="020B0604030504040204" pitchFamily="34" charset="-128"/>
                <a:ea typeface="Meiryo" panose="020B0604030504040204" pitchFamily="34" charset="-128"/>
              </a:rPr>
              <a:t>に対する</a:t>
            </a:r>
            <a:r>
              <a:rPr lang="ja-JP" altLang="en-US" sz="2800" dirty="0" smtClean="0">
                <a:solidFill>
                  <a:srgbClr val="000000"/>
                </a:solidFill>
                <a:latin typeface="Meiryo" panose="020B0604030504040204" pitchFamily="34" charset="-128"/>
                <a:ea typeface="Meiryo" panose="020B0604030504040204" pitchFamily="34" charset="-128"/>
              </a:rPr>
              <a:t>学生</a:t>
            </a:r>
            <a:r>
              <a:rPr lang="en-US" sz="2800" dirty="0" err="1" smtClean="0">
                <a:solidFill>
                  <a:srgbClr val="000000"/>
                </a:solidFill>
                <a:latin typeface="Meiryo" panose="020B0604030504040204" pitchFamily="34" charset="-128"/>
                <a:ea typeface="Meiryo" panose="020B0604030504040204" pitchFamily="34" charset="-128"/>
              </a:rPr>
              <a:t>の理解を把握し、問題解決を促す</a:t>
            </a:r>
            <a:endParaRPr lang="en-US" sz="2800" dirty="0">
              <a:solidFill>
                <a:srgbClr val="000000"/>
              </a:solidFill>
              <a:latin typeface="Meiryo" panose="020B0604030504040204" pitchFamily="34" charset="-128"/>
              <a:ea typeface="Meiryo" panose="020B0604030504040204" pitchFamily="34"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質問の焦点</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 </a:t>
            </a:r>
          </a:p>
        </p:txBody>
      </p:sp>
      <p:sp>
        <p:nvSpPr>
          <p:cNvPr id="1081" name="Shape 1081"/>
          <p:cNvSpPr txBox="1">
            <a:spLocks noGrp="1"/>
          </p:cNvSpPr>
          <p:nvPr>
            <p:ph type="body" idx="1"/>
          </p:nvPr>
        </p:nvSpPr>
        <p:spPr>
          <a:xfrm>
            <a:off x="228599" y="2209800"/>
            <a:ext cx="8812200" cy="4145100"/>
          </a:xfrm>
          <a:prstGeom prst="rect">
            <a:avLst/>
          </a:prstGeom>
          <a:noFill/>
          <a:ln>
            <a:noFill/>
          </a:ln>
        </p:spPr>
        <p:txBody>
          <a:bodyPr lIns="91425" tIns="45700" rIns="91425" bIns="45700" anchor="t" anchorCtr="0">
            <a:noAutofit/>
          </a:bodyPr>
          <a:lstStyle/>
          <a:p>
            <a:pPr marL="0" marR="0" lvl="0" indent="0" rtl="0">
              <a:lnSpc>
                <a:spcPct val="150000"/>
              </a:lnSpc>
              <a:spcBef>
                <a:spcPts val="0"/>
              </a:spcBef>
              <a:spcAft>
                <a:spcPts val="0"/>
              </a:spcAft>
              <a:buClr>
                <a:schemeClr val="accent1"/>
              </a:buClr>
              <a:buSzPct val="25000"/>
              <a:buFont typeface="Noto Sans Symbols"/>
              <a:buNone/>
            </a:pPr>
            <a:r>
              <a:rPr lang="en-US" sz="3200" dirty="0" smtClean="0">
                <a:solidFill>
                  <a:schemeClr val="dk1"/>
                </a:solidFill>
                <a:latin typeface="Meiryo" panose="020B0604030504040204" pitchFamily="34" charset="-128"/>
                <a:ea typeface="Meiryo" panose="020B0604030504040204" pitchFamily="34" charset="-128"/>
              </a:rPr>
              <a:t>（</a:t>
            </a:r>
            <a:r>
              <a:rPr lang="en-US" sz="3200" dirty="0" err="1" smtClean="0">
                <a:solidFill>
                  <a:schemeClr val="dk1"/>
                </a:solidFill>
                <a:latin typeface="Meiryo" panose="020B0604030504040204" pitchFamily="34" charset="-128"/>
                <a:ea typeface="Meiryo" panose="020B0604030504040204" pitchFamily="34" charset="-128"/>
              </a:rPr>
              <a:t>特定の試験問題で</a:t>
            </a:r>
            <a:r>
              <a:rPr lang="ja-JP" altLang="en-US" sz="3200" dirty="0" smtClean="0">
                <a:solidFill>
                  <a:schemeClr val="dk1"/>
                </a:solidFill>
                <a:latin typeface="Meiryo" panose="020B0604030504040204" pitchFamily="34" charset="-128"/>
                <a:ea typeface="Meiryo" panose="020B0604030504040204" pitchFamily="34" charset="-128"/>
              </a:rPr>
              <a:t>学生の</a:t>
            </a:r>
            <a:r>
              <a:rPr lang="en-US" sz="3200" dirty="0" err="1" smtClean="0">
                <a:solidFill>
                  <a:schemeClr val="dk1"/>
                </a:solidFill>
                <a:latin typeface="Meiryo" panose="020B0604030504040204" pitchFamily="34" charset="-128"/>
                <a:ea typeface="Meiryo" panose="020B0604030504040204" pitchFamily="34" charset="-128"/>
              </a:rPr>
              <a:t>成績が悪かった後</a:t>
            </a:r>
            <a:r>
              <a:rPr lang="en-US" sz="3200" dirty="0">
                <a:solidFill>
                  <a:schemeClr val="dk1"/>
                </a:solidFill>
                <a:latin typeface="Meiryo" panose="020B0604030504040204" pitchFamily="34" charset="-128"/>
                <a:ea typeface="Meiryo" panose="020B0604030504040204" pitchFamily="34" charset="-128"/>
              </a:rPr>
              <a:t>）</a:t>
            </a:r>
            <a:r>
              <a:rPr lang="en-US" sz="3200" b="0" i="0" u="none" strike="noStrike" cap="none" dirty="0">
                <a:solidFill>
                  <a:schemeClr val="dk1"/>
                </a:solidFill>
                <a:latin typeface="Meiryo" panose="020B0604030504040204" pitchFamily="34" charset="-128"/>
                <a:ea typeface="Meiryo" panose="020B0604030504040204" pitchFamily="34" charset="-128"/>
                <a:sym typeface="Rockwell"/>
              </a:rPr>
              <a:t> </a:t>
            </a:r>
          </a:p>
          <a:p>
            <a:pPr marL="0" marR="0" lvl="0" indent="0" rtl="0">
              <a:lnSpc>
                <a:spcPct val="150000"/>
              </a:lnSpc>
              <a:spcBef>
                <a:spcPts val="2000"/>
              </a:spcBef>
              <a:buClr>
                <a:schemeClr val="accent1"/>
              </a:buClr>
              <a:buSzPct val="25000"/>
              <a:buFont typeface="Noto Sans Symbols"/>
              <a:buNone/>
            </a:pPr>
            <a:r>
              <a:rPr lang="en-US" sz="4000" dirty="0" err="1">
                <a:solidFill>
                  <a:schemeClr val="dk1"/>
                </a:solidFill>
                <a:latin typeface="Meiryo" panose="020B0604030504040204" pitchFamily="34" charset="-128"/>
                <a:ea typeface="Meiryo" panose="020B0604030504040204" pitchFamily="34" charset="-128"/>
              </a:rPr>
              <a:t>問題Ｘについてできるだけたくさんの質問をしなさい</a:t>
            </a:r>
            <a:endParaRPr lang="en-US" sz="4000" dirty="0">
              <a:solidFill>
                <a:schemeClr val="dk1"/>
              </a:solidFill>
              <a:latin typeface="Meiryo" panose="020B0604030504040204" pitchFamily="34" charset="-128"/>
              <a:ea typeface="Meiryo" panose="020B0604030504040204" pitchFamily="34" charset="-128"/>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Shape 1086"/>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次のステップ</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sp>
        <p:nvSpPr>
          <p:cNvPr id="1087" name="Shape 1087"/>
          <p:cNvSpPr txBox="1">
            <a:spLocks noGrp="1"/>
          </p:cNvSpPr>
          <p:nvPr>
            <p:ph type="body" idx="1"/>
          </p:nvPr>
        </p:nvSpPr>
        <p:spPr>
          <a:xfrm>
            <a:off x="498474" y="1981200"/>
            <a:ext cx="7556312" cy="4144963"/>
          </a:xfrm>
          <a:prstGeom prst="rect">
            <a:avLst/>
          </a:prstGeom>
          <a:noFill/>
          <a:ln>
            <a:noFill/>
          </a:ln>
        </p:spPr>
        <p:txBody>
          <a:bodyPr lIns="91425" tIns="45700" rIns="91425" bIns="45700" anchor="t" anchorCtr="0">
            <a:noAutofit/>
          </a:bodyPr>
          <a:lstStyle/>
          <a:p>
            <a:pPr marL="228600" marR="0" lvl="0" indent="-228600" algn="l" rtl="0">
              <a:lnSpc>
                <a:spcPct val="200000"/>
              </a:lnSpc>
              <a:spcBef>
                <a:spcPts val="0"/>
              </a:spcBef>
              <a:spcAft>
                <a:spcPts val="0"/>
              </a:spcAft>
              <a:buClr>
                <a:srgbClr val="000000"/>
              </a:buClr>
              <a:buSzPct val="75000"/>
              <a:buFont typeface="Noto Sans Symbols"/>
              <a:buChar char="❖"/>
            </a:pPr>
            <a:r>
              <a:rPr lang="ja-JP" altLang="en-US" sz="2800" dirty="0" smtClean="0">
                <a:solidFill>
                  <a:srgbClr val="000000"/>
                </a:solidFill>
                <a:latin typeface="Meiryo" panose="020B0604030504040204" pitchFamily="34" charset="-128"/>
                <a:ea typeface="Meiryo" panose="020B0604030504040204" pitchFamily="34" charset="-128"/>
              </a:rPr>
              <a:t> 学</a:t>
            </a:r>
            <a:r>
              <a:rPr lang="ja-JP" altLang="en-US" sz="2800" dirty="0">
                <a:solidFill>
                  <a:srgbClr val="000000"/>
                </a:solidFill>
                <a:latin typeface="Meiryo" panose="020B0604030504040204" pitchFamily="34" charset="-128"/>
                <a:ea typeface="Meiryo" panose="020B0604030504040204" pitchFamily="34" charset="-128"/>
              </a:rPr>
              <a:t>生</a:t>
            </a:r>
            <a:r>
              <a:rPr lang="en-US" sz="2800" dirty="0" err="1" smtClean="0">
                <a:solidFill>
                  <a:srgbClr val="000000"/>
                </a:solidFill>
                <a:latin typeface="Meiryo" panose="020B0604030504040204" pitchFamily="34" charset="-128"/>
                <a:ea typeface="Meiryo" panose="020B0604030504040204" pitchFamily="34" charset="-128"/>
              </a:rPr>
              <a:t>は、試験問題について</a:t>
            </a:r>
            <a:r>
              <a:rPr lang="ja-JP" altLang="en-US" sz="2800" dirty="0" smtClean="0">
                <a:solidFill>
                  <a:srgbClr val="000000"/>
                </a:solidFill>
                <a:latin typeface="Meiryo" panose="020B0604030504040204" pitchFamily="34" charset="-128"/>
                <a:ea typeface="Meiryo" panose="020B0604030504040204" pitchFamily="34" charset="-128"/>
              </a:rPr>
              <a:t>の</a:t>
            </a:r>
            <a:r>
              <a:rPr lang="en-US" sz="2800" dirty="0" err="1" smtClean="0">
                <a:solidFill>
                  <a:srgbClr val="000000"/>
                </a:solidFill>
                <a:latin typeface="Meiryo" panose="020B0604030504040204" pitchFamily="34" charset="-128"/>
                <a:ea typeface="Meiryo" panose="020B0604030504040204" pitchFamily="34" charset="-128"/>
              </a:rPr>
              <a:t>理解を深めることができた</a:t>
            </a:r>
            <a:r>
              <a:rPr lang="en-US" sz="28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200000"/>
              </a:lnSpc>
              <a:spcBef>
                <a:spcPts val="0"/>
              </a:spcBef>
              <a:spcAft>
                <a:spcPts val="0"/>
              </a:spcAft>
              <a:buClr>
                <a:srgbClr val="000000"/>
              </a:buClr>
              <a:buSzPct val="75000"/>
              <a:buFont typeface="Noto Sans Symbols"/>
              <a:buChar char="❖"/>
            </a:pPr>
            <a:r>
              <a:rPr lang="en-US" sz="2800" dirty="0" smtClean="0">
                <a:solidFill>
                  <a:srgbClr val="000000"/>
                </a:solidFill>
                <a:latin typeface="Meiryo" panose="020B0604030504040204" pitchFamily="34" charset="-128"/>
                <a:ea typeface="Meiryo" panose="020B0604030504040204" pitchFamily="34" charset="-128"/>
              </a:rPr>
              <a:t> </a:t>
            </a:r>
            <a:r>
              <a:rPr lang="en-US" sz="2800" dirty="0" err="1" smtClean="0">
                <a:solidFill>
                  <a:srgbClr val="000000"/>
                </a:solidFill>
                <a:latin typeface="Meiryo" panose="020B0604030504040204" pitchFamily="34" charset="-128"/>
                <a:ea typeface="Meiryo" panose="020B0604030504040204" pitchFamily="34" charset="-128"/>
              </a:rPr>
              <a:t>ウエストオーバー助教は生徒がその試験問題に苦労した</a:t>
            </a:r>
            <a:r>
              <a:rPr lang="ja-JP" altLang="en-US" sz="2800" dirty="0" smtClean="0">
                <a:solidFill>
                  <a:srgbClr val="000000"/>
                </a:solidFill>
                <a:latin typeface="Meiryo" panose="020B0604030504040204" pitchFamily="34" charset="-128"/>
                <a:ea typeface="Meiryo" panose="020B0604030504040204" pitchFamily="34" charset="-128"/>
              </a:rPr>
              <a:t>理由</a:t>
            </a:r>
            <a:r>
              <a:rPr lang="en-US" sz="2800" dirty="0" err="1" smtClean="0">
                <a:solidFill>
                  <a:srgbClr val="000000"/>
                </a:solidFill>
                <a:latin typeface="Meiryo" panose="020B0604030504040204" pitchFamily="34" charset="-128"/>
                <a:ea typeface="Meiryo" panose="020B0604030504040204" pitchFamily="34" charset="-128"/>
              </a:rPr>
              <a:t>を理解できた</a:t>
            </a:r>
            <a:r>
              <a:rPr lang="en-US" sz="2800" dirty="0">
                <a:solidFill>
                  <a:srgbClr val="000000"/>
                </a:solidFill>
                <a:latin typeface="Meiryo" panose="020B0604030504040204" pitchFamily="34" charset="-128"/>
                <a:ea typeface="Meiryo" panose="020B0604030504040204" pitchFamily="34" charset="-128"/>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Shape 1092"/>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実践事例</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 </a:t>
            </a:r>
            <a:b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br>
            <a:r>
              <a:rPr lang="en-US" dirty="0" err="1">
                <a:latin typeface="Meiryo" panose="020B0604030504040204" pitchFamily="34" charset="-128"/>
                <a:ea typeface="Meiryo" panose="020B0604030504040204" pitchFamily="34" charset="-128"/>
              </a:rPr>
              <a:t>大学</a:t>
            </a:r>
            <a:endParaRPr lang="en-US" dirty="0">
              <a:latin typeface="Meiryo" panose="020B0604030504040204" pitchFamily="34" charset="-128"/>
              <a:ea typeface="Meiryo" panose="020B0604030504040204" pitchFamily="34" charset="-128"/>
            </a:endParaRPr>
          </a:p>
        </p:txBody>
      </p:sp>
      <p:sp>
        <p:nvSpPr>
          <p:cNvPr id="1093" name="Shape 1093"/>
          <p:cNvSpPr txBox="1">
            <a:spLocks noGrp="1"/>
          </p:cNvSpPr>
          <p:nvPr>
            <p:ph type="body" idx="1"/>
          </p:nvPr>
        </p:nvSpPr>
        <p:spPr>
          <a:xfrm>
            <a:off x="229875" y="2514600"/>
            <a:ext cx="8792700" cy="4145100"/>
          </a:xfrm>
          <a:prstGeom prst="rect">
            <a:avLst/>
          </a:prstGeom>
          <a:noFill/>
          <a:ln>
            <a:noFill/>
          </a:ln>
        </p:spPr>
        <p:txBody>
          <a:bodyPr lIns="91425" tIns="45700" rIns="91425" bIns="45700" anchor="t" anchorCtr="0">
            <a:noAutofit/>
          </a:bodyPr>
          <a:lstStyle/>
          <a:p>
            <a:pPr marL="228600" marR="0" lvl="0" indent="-228600" algn="l" rtl="0">
              <a:lnSpc>
                <a:spcPct val="150000"/>
              </a:lnSpc>
              <a:spcBef>
                <a:spcPts val="0"/>
              </a:spcBef>
              <a:spcAft>
                <a:spcPts val="0"/>
              </a:spcAft>
              <a:buClr>
                <a:schemeClr val="accent1"/>
              </a:buClr>
              <a:buSzPct val="25000"/>
              <a:buFont typeface="Noto Sans Symbols"/>
              <a:buNone/>
            </a:pPr>
            <a:r>
              <a:rPr lang="en-US" sz="2800" u="sng" dirty="0" smtClean="0">
                <a:solidFill>
                  <a:srgbClr val="000000"/>
                </a:solidFill>
                <a:latin typeface="Meiryo" panose="020B0604030504040204" pitchFamily="34" charset="-128"/>
                <a:ea typeface="Meiryo" panose="020B0604030504040204" pitchFamily="34" charset="-128"/>
              </a:rPr>
              <a:t>教     </a:t>
            </a:r>
            <a:r>
              <a:rPr lang="en-US" sz="2800" u="sng" dirty="0" err="1" smtClean="0">
                <a:solidFill>
                  <a:srgbClr val="000000"/>
                </a:solidFill>
                <a:latin typeface="Meiryo" panose="020B0604030504040204" pitchFamily="34" charset="-128"/>
                <a:ea typeface="Meiryo" panose="020B0604030504040204" pitchFamily="34" charset="-128"/>
              </a:rPr>
              <a:t>員</a:t>
            </a:r>
            <a:r>
              <a:rPr lang="en-US" sz="2800" dirty="0" err="1" smtClean="0">
                <a:solidFill>
                  <a:srgbClr val="000000"/>
                </a:solidFill>
                <a:latin typeface="Meiryo" panose="020B0604030504040204" pitchFamily="34" charset="-128"/>
                <a:ea typeface="Meiryo" panose="020B0604030504040204" pitchFamily="34" charset="-128"/>
              </a:rPr>
              <a:t>：</a:t>
            </a:r>
            <a:r>
              <a:rPr lang="en-US" sz="2800" dirty="0" err="1">
                <a:solidFill>
                  <a:srgbClr val="000000"/>
                </a:solidFill>
                <a:latin typeface="Meiryo" panose="020B0604030504040204" pitchFamily="34" charset="-128"/>
                <a:ea typeface="Meiryo" panose="020B0604030504040204" pitchFamily="34" charset="-128"/>
              </a:rPr>
              <a:t>ダン・パールマン教授</a:t>
            </a:r>
            <a:endParaRPr lang="en-US" sz="2800" dirty="0">
              <a:solidFill>
                <a:srgbClr val="000000"/>
              </a:solidFill>
              <a:latin typeface="Meiryo" panose="020B0604030504040204" pitchFamily="34" charset="-128"/>
              <a:ea typeface="Meiryo" panose="020B0604030504040204" pitchFamily="34" charset="-128"/>
            </a:endParaRPr>
          </a:p>
          <a:p>
            <a:pPr marL="1601788" lvl="7" indent="0">
              <a:lnSpc>
                <a:spcPct val="150000"/>
              </a:lnSpc>
              <a:spcBef>
                <a:spcPts val="0"/>
              </a:spcBef>
              <a:buSzPct val="25000"/>
              <a:buNone/>
            </a:pPr>
            <a:r>
              <a:rPr lang="en-US" sz="2200" dirty="0">
                <a:solidFill>
                  <a:srgbClr val="000000"/>
                </a:solidFill>
                <a:latin typeface="Meiryo" panose="020B0604030504040204" pitchFamily="34" charset="-128"/>
                <a:ea typeface="Meiryo" panose="020B0604030504040204" pitchFamily="34" charset="-128"/>
              </a:rPr>
              <a:t> </a:t>
            </a:r>
            <a:r>
              <a:rPr lang="en-US" sz="2200" dirty="0" smtClean="0">
                <a:solidFill>
                  <a:srgbClr val="000000"/>
                </a:solidFill>
                <a:latin typeface="Meiryo" panose="020B0604030504040204" pitchFamily="34" charset="-128"/>
                <a:ea typeface="Meiryo" panose="020B0604030504040204" pitchFamily="34" charset="-128"/>
              </a:rPr>
              <a:t>(</a:t>
            </a:r>
            <a:r>
              <a:rPr lang="en-US" sz="2200" dirty="0" err="1" smtClean="0">
                <a:solidFill>
                  <a:srgbClr val="000000"/>
                </a:solidFill>
                <a:latin typeface="Meiryo" panose="020B0604030504040204" pitchFamily="34" charset="-128"/>
                <a:ea typeface="Meiryo" panose="020B0604030504040204" pitchFamily="34" charset="-128"/>
              </a:rPr>
              <a:t>米ブランダイス大学教育イノベーション担当の副</a:t>
            </a:r>
            <a:r>
              <a:rPr lang="ja-JP" altLang="en-US" sz="2200" dirty="0" smtClean="0">
                <a:solidFill>
                  <a:srgbClr val="000000"/>
                </a:solidFill>
                <a:latin typeface="Meiryo" panose="020B0604030504040204" pitchFamily="34" charset="-128"/>
                <a:ea typeface="Meiryo" panose="020B0604030504040204" pitchFamily="34" charset="-128"/>
              </a:rPr>
              <a:t>　　　 </a:t>
            </a:r>
            <a:r>
              <a:rPr lang="en-US" sz="2200" dirty="0" err="1" smtClean="0">
                <a:solidFill>
                  <a:srgbClr val="000000"/>
                </a:solidFill>
                <a:latin typeface="Meiryo" panose="020B0604030504040204" pitchFamily="34" charset="-128"/>
                <a:ea typeface="Meiryo" panose="020B0604030504040204" pitchFamily="34" charset="-128"/>
              </a:rPr>
              <a:t>学長</a:t>
            </a:r>
            <a:r>
              <a:rPr lang="en-US" sz="2200" dirty="0" smtClean="0">
                <a:solidFill>
                  <a:srgbClr val="000000"/>
                </a:solidFill>
                <a:latin typeface="Meiryo" panose="020B0604030504040204" pitchFamily="34" charset="-128"/>
                <a:ea typeface="Meiryo" panose="020B0604030504040204" pitchFamily="34" charset="-128"/>
              </a:rPr>
              <a:t> </a:t>
            </a:r>
            <a:r>
              <a:rPr lang="ja-JP" altLang="en-US" sz="2200" dirty="0" smtClean="0">
                <a:solidFill>
                  <a:srgbClr val="000000"/>
                </a:solidFill>
                <a:latin typeface="Meiryo" panose="020B0604030504040204" pitchFamily="34" charset="-128"/>
                <a:ea typeface="Meiryo" panose="020B0604030504040204" pitchFamily="34" charset="-128"/>
              </a:rPr>
              <a:t>兼 </a:t>
            </a:r>
            <a:r>
              <a:rPr lang="en-US" sz="2200" dirty="0" err="1" smtClean="0">
                <a:solidFill>
                  <a:schemeClr val="dk1"/>
                </a:solidFill>
                <a:latin typeface="Meiryo" panose="020B0604030504040204" pitchFamily="34" charset="-128"/>
                <a:ea typeface="Meiryo" panose="020B0604030504040204" pitchFamily="34" charset="-128"/>
              </a:rPr>
              <a:t>生物学教授</a:t>
            </a:r>
            <a:r>
              <a:rPr lang="en-US" sz="22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150000"/>
              </a:lnSpc>
              <a:spcBef>
                <a:spcPts val="2000"/>
              </a:spcBef>
              <a:spcAft>
                <a:spcPts val="0"/>
              </a:spcAft>
              <a:buClr>
                <a:schemeClr val="accent1"/>
              </a:buClr>
              <a:buSzPct val="25000"/>
              <a:buFont typeface="Noto Sans Symbols"/>
              <a:buNone/>
            </a:pPr>
            <a:r>
              <a:rPr lang="en-US" sz="2800" u="sng" dirty="0" err="1" smtClean="0">
                <a:solidFill>
                  <a:srgbClr val="000000"/>
                </a:solidFill>
                <a:latin typeface="Meiryo" panose="020B0604030504040204" pitchFamily="34" charset="-128"/>
                <a:ea typeface="Meiryo" panose="020B0604030504040204" pitchFamily="34" charset="-128"/>
              </a:rPr>
              <a:t>トピック</a:t>
            </a:r>
            <a:r>
              <a:rPr lang="en-US" sz="2800" dirty="0" err="1" smtClean="0">
                <a:solidFill>
                  <a:srgbClr val="000000"/>
                </a:solidFill>
                <a:latin typeface="Meiryo" panose="020B0604030504040204" pitchFamily="34" charset="-128"/>
                <a:ea typeface="Meiryo" panose="020B0604030504040204" pitchFamily="34" charset="-128"/>
              </a:rPr>
              <a:t>：</a:t>
            </a:r>
            <a:r>
              <a:rPr lang="en-US" sz="2800" dirty="0" err="1">
                <a:solidFill>
                  <a:srgbClr val="000000"/>
                </a:solidFill>
                <a:latin typeface="Meiryo" panose="020B0604030504040204" pitchFamily="34" charset="-128"/>
                <a:ea typeface="Meiryo" panose="020B0604030504040204" pitchFamily="34" charset="-128"/>
              </a:rPr>
              <a:t>進化生態学</a:t>
            </a:r>
            <a:endParaRPr lang="en-US" sz="2800" dirty="0">
              <a:solidFill>
                <a:srgbClr val="000000"/>
              </a:solidFill>
              <a:latin typeface="Meiryo" panose="020B0604030504040204" pitchFamily="34" charset="-128"/>
              <a:ea typeface="Meiryo" panose="020B0604030504040204" pitchFamily="34" charset="-128"/>
            </a:endParaRPr>
          </a:p>
          <a:p>
            <a:pPr marL="228600" marR="0" lvl="0" indent="-228600" algn="l" rtl="0">
              <a:lnSpc>
                <a:spcPct val="150000"/>
              </a:lnSpc>
              <a:spcBef>
                <a:spcPts val="2000"/>
              </a:spcBef>
              <a:buClr>
                <a:schemeClr val="accent1"/>
              </a:buClr>
              <a:buSzPct val="25000"/>
              <a:buFont typeface="Noto Sans Symbols"/>
              <a:buNone/>
            </a:pPr>
            <a:r>
              <a:rPr lang="en-US" sz="2800" u="sng" dirty="0" smtClean="0">
                <a:solidFill>
                  <a:srgbClr val="000000"/>
                </a:solidFill>
                <a:latin typeface="Meiryo" panose="020B0604030504040204" pitchFamily="34" charset="-128"/>
                <a:ea typeface="Meiryo" panose="020B0604030504040204" pitchFamily="34" charset="-128"/>
              </a:rPr>
              <a:t>目</a:t>
            </a:r>
            <a:r>
              <a:rPr lang="ja-JP" altLang="en-US" sz="2800" u="sng" dirty="0" smtClean="0">
                <a:solidFill>
                  <a:srgbClr val="000000"/>
                </a:solidFill>
                <a:latin typeface="Meiryo" panose="020B0604030504040204" pitchFamily="34" charset="-128"/>
                <a:ea typeface="Meiryo" panose="020B0604030504040204" pitchFamily="34" charset="-128"/>
              </a:rPr>
              <a:t>　　</a:t>
            </a:r>
            <a:r>
              <a:rPr lang="en-US" sz="2800" u="sng" dirty="0" err="1" smtClean="0">
                <a:solidFill>
                  <a:srgbClr val="000000"/>
                </a:solidFill>
                <a:latin typeface="Meiryo" panose="020B0604030504040204" pitchFamily="34" charset="-128"/>
                <a:ea typeface="Meiryo" panose="020B0604030504040204" pitchFamily="34" charset="-128"/>
              </a:rPr>
              <a:t>的</a:t>
            </a:r>
            <a:r>
              <a:rPr lang="en-US" sz="2800" dirty="0" err="1">
                <a:solidFill>
                  <a:srgbClr val="000000"/>
                </a:solidFill>
                <a:latin typeface="Meiryo" panose="020B0604030504040204" pitchFamily="34" charset="-128"/>
                <a:ea typeface="Meiryo" panose="020B0604030504040204" pitchFamily="34" charset="-128"/>
              </a:rPr>
              <a:t>：</a:t>
            </a:r>
            <a:r>
              <a:rPr lang="en-US" sz="2800" dirty="0" err="1" smtClean="0">
                <a:solidFill>
                  <a:srgbClr val="000000"/>
                </a:solidFill>
                <a:latin typeface="Meiryo" panose="020B0604030504040204" pitchFamily="34" charset="-128"/>
                <a:ea typeface="Meiryo" panose="020B0604030504040204" pitchFamily="34" charset="-128"/>
              </a:rPr>
              <a:t>進化生態学の授業の導入と</a:t>
            </a:r>
            <a:r>
              <a:rPr lang="ja-JP" altLang="en-US" sz="2800" dirty="0" smtClean="0">
                <a:solidFill>
                  <a:srgbClr val="000000"/>
                </a:solidFill>
                <a:latin typeface="Meiryo" panose="020B0604030504040204" pitchFamily="34" charset="-128"/>
                <a:ea typeface="Meiryo" panose="020B0604030504040204" pitchFamily="34" charset="-128"/>
              </a:rPr>
              <a:t>総括</a:t>
            </a:r>
            <a:endParaRPr lang="en-US" sz="2800" dirty="0">
              <a:solidFill>
                <a:srgbClr val="000000"/>
              </a:solidFill>
              <a:latin typeface="Meiryo" panose="020B0604030504040204" pitchFamily="34" charset="-128"/>
              <a:ea typeface="Meiryo" panose="020B0604030504040204"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Shape 1098"/>
          <p:cNvSpPr txBox="1"/>
          <p:nvPr/>
        </p:nvSpPr>
        <p:spPr>
          <a:xfrm>
            <a:off x="234721" y="879074"/>
            <a:ext cx="2322000" cy="5859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2"/>
              </a:buClr>
              <a:buSzPct val="25000"/>
              <a:buFont typeface="Rockwell"/>
              <a:buNone/>
            </a:pPr>
            <a:r>
              <a:rPr lang="en-US" sz="3000" b="1" dirty="0" err="1">
                <a:solidFill>
                  <a:schemeClr val="accent2"/>
                </a:solidFill>
                <a:latin typeface="Meiryo" panose="020B0604030504040204" pitchFamily="34" charset="-128"/>
                <a:ea typeface="Meiryo" panose="020B0604030504040204" pitchFamily="34" charset="-128"/>
                <a:cs typeface="Rockwell"/>
                <a:sym typeface="Rockwell"/>
              </a:rPr>
              <a:t>質問の焦点</a:t>
            </a:r>
            <a:endParaRPr lang="en-US" sz="3000" b="1" dirty="0">
              <a:solidFill>
                <a:schemeClr val="accent2"/>
              </a:solidFill>
              <a:latin typeface="Meiryo" panose="020B0604030504040204" pitchFamily="34" charset="-128"/>
              <a:ea typeface="Meiryo" panose="020B0604030504040204" pitchFamily="34" charset="-128"/>
              <a:cs typeface="Rockwell"/>
              <a:sym typeface="Rockwell"/>
            </a:endParaRPr>
          </a:p>
        </p:txBody>
      </p:sp>
      <p:cxnSp>
        <p:nvCxnSpPr>
          <p:cNvPr id="1099" name="Shape 1099"/>
          <p:cNvCxnSpPr/>
          <p:nvPr/>
        </p:nvCxnSpPr>
        <p:spPr>
          <a:xfrm>
            <a:off x="1687542" y="1474633"/>
            <a:ext cx="847800" cy="355500"/>
          </a:xfrm>
          <a:prstGeom prst="straightConnector1">
            <a:avLst/>
          </a:prstGeom>
          <a:noFill/>
          <a:ln w="57150" cap="flat" cmpd="sng">
            <a:solidFill>
              <a:srgbClr val="FF0000"/>
            </a:solidFill>
            <a:prstDash val="solid"/>
            <a:round/>
            <a:headEnd type="none" w="med" len="med"/>
            <a:tailEnd type="stealth" w="lg" len="lg"/>
          </a:ln>
        </p:spPr>
      </p:cxnSp>
      <p:grpSp>
        <p:nvGrpSpPr>
          <p:cNvPr id="1100" name="Shape 1100"/>
          <p:cNvGrpSpPr/>
          <p:nvPr/>
        </p:nvGrpSpPr>
        <p:grpSpPr>
          <a:xfrm>
            <a:off x="2578099" y="458787"/>
            <a:ext cx="4086224" cy="6121400"/>
            <a:chOff x="2578100" y="458787"/>
            <a:chExt cx="4086830" cy="6121400"/>
          </a:xfrm>
        </p:grpSpPr>
        <p:grpSp>
          <p:nvGrpSpPr>
            <p:cNvPr id="1101" name="Shape 1101"/>
            <p:cNvGrpSpPr/>
            <p:nvPr/>
          </p:nvGrpSpPr>
          <p:grpSpPr>
            <a:xfrm>
              <a:off x="2578100" y="458787"/>
              <a:ext cx="4086830" cy="6121400"/>
              <a:chOff x="2578100" y="458787"/>
              <a:chExt cx="4086830" cy="6121400"/>
            </a:xfrm>
          </p:grpSpPr>
          <p:grpSp>
            <p:nvGrpSpPr>
              <p:cNvPr id="1102" name="Shape 1102"/>
              <p:cNvGrpSpPr/>
              <p:nvPr/>
            </p:nvGrpSpPr>
            <p:grpSpPr>
              <a:xfrm>
                <a:off x="2578100" y="458787"/>
                <a:ext cx="4086830" cy="6121400"/>
                <a:chOff x="2578100" y="458787"/>
                <a:chExt cx="4086830" cy="6121400"/>
              </a:xfrm>
            </p:grpSpPr>
            <p:pic>
              <p:nvPicPr>
                <p:cNvPr id="1103" name="Shape 1103"/>
                <p:cNvPicPr preferRelativeResize="0"/>
                <p:nvPr/>
              </p:nvPicPr>
              <p:blipFill rotWithShape="1">
                <a:blip r:embed="rId3">
                  <a:alphaModFix/>
                </a:blip>
                <a:srcRect/>
                <a:stretch/>
              </p:blipFill>
              <p:spPr>
                <a:xfrm>
                  <a:off x="2578100" y="458787"/>
                  <a:ext cx="4086830" cy="6121400"/>
                </a:xfrm>
                <a:prstGeom prst="rect">
                  <a:avLst/>
                </a:prstGeom>
                <a:noFill/>
                <a:ln>
                  <a:noFill/>
                </a:ln>
              </p:spPr>
            </p:pic>
            <p:pic>
              <p:nvPicPr>
                <p:cNvPr id="1104" name="Shape 1104" descr="Screen Shot 2015-03-19 at 4.29.44 PM.png"/>
                <p:cNvPicPr preferRelativeResize="0"/>
                <p:nvPr/>
              </p:nvPicPr>
              <p:blipFill rotWithShape="1">
                <a:blip r:embed="rId4">
                  <a:alphaModFix/>
                </a:blip>
                <a:srcRect t="2531" r="1244" b="26740"/>
                <a:stretch/>
              </p:blipFill>
              <p:spPr>
                <a:xfrm>
                  <a:off x="2603500" y="2986441"/>
                  <a:ext cx="4036028" cy="3593745"/>
                </a:xfrm>
                <a:prstGeom prst="rect">
                  <a:avLst/>
                </a:prstGeom>
                <a:noFill/>
                <a:ln>
                  <a:noFill/>
                </a:ln>
              </p:spPr>
            </p:pic>
          </p:grpSp>
          <p:sp>
            <p:nvSpPr>
              <p:cNvPr id="1105" name="Shape 1105"/>
              <p:cNvSpPr txBox="1"/>
              <p:nvPr/>
            </p:nvSpPr>
            <p:spPr>
              <a:xfrm>
                <a:off x="2882900" y="736600"/>
                <a:ext cx="3556000" cy="5632312"/>
              </a:xfrm>
              <a:prstGeom prst="rect">
                <a:avLst/>
              </a:prstGeom>
              <a:noFill/>
              <a:ln w="9525" cap="flat" cmpd="sng">
                <a:solidFill>
                  <a:srgbClr val="AEA495"/>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grpSp>
        <p:sp>
          <p:nvSpPr>
            <p:cNvPr id="1106" name="Shape 1106"/>
            <p:cNvSpPr txBox="1"/>
            <p:nvPr/>
          </p:nvSpPr>
          <p:spPr>
            <a:xfrm>
              <a:off x="3985230" y="3086100"/>
              <a:ext cx="2603499" cy="430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200" b="1" i="0" u="none" strike="noStrike" cap="none">
                  <a:solidFill>
                    <a:srgbClr val="000000"/>
                  </a:solidFill>
                  <a:latin typeface="Calibri"/>
                  <a:ea typeface="Calibri"/>
                  <a:cs typeface="Calibri"/>
                  <a:sym typeface="Calibri"/>
                </a:rPr>
                <a:t>Andrewartha, H. G. </a:t>
              </a:r>
            </a:p>
          </p:txBody>
        </p:sp>
      </p:grpSp>
      <p:sp>
        <p:nvSpPr>
          <p:cNvPr id="1107" name="Shape 1107"/>
          <p:cNvSpPr txBox="1"/>
          <p:nvPr/>
        </p:nvSpPr>
        <p:spPr>
          <a:xfrm>
            <a:off x="3606800" y="2127250"/>
            <a:ext cx="2082800" cy="585788"/>
          </a:xfrm>
          <a:prstGeom prst="rect">
            <a:avLst/>
          </a:prstGeom>
          <a:solidFill>
            <a:schemeClr val="dk1"/>
          </a:solidFill>
          <a:ln w="254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AEA495"/>
              </a:buClr>
              <a:buSzPct val="25000"/>
              <a:buFont typeface="Calibri"/>
              <a:buNone/>
            </a:pPr>
            <a:r>
              <a:rPr lang="en-US" sz="3200" b="0" i="0" u="none" strike="noStrike" cap="none">
                <a:solidFill>
                  <a:srgbClr val="AEA495"/>
                </a:solidFill>
                <a:latin typeface="Calibri"/>
                <a:ea typeface="Calibri"/>
                <a:cs typeface="Calibri"/>
                <a:sym typeface="Calibri"/>
              </a:rPr>
              <a:t>Organisms</a:t>
            </a:r>
          </a:p>
        </p:txBody>
      </p:sp>
      <p:sp>
        <p:nvSpPr>
          <p:cNvPr id="1108" name="Shape 1108"/>
          <p:cNvSpPr/>
          <p:nvPr/>
        </p:nvSpPr>
        <p:spPr>
          <a:xfrm>
            <a:off x="2616200" y="685800"/>
            <a:ext cx="3997930" cy="2273299"/>
          </a:xfrm>
          <a:prstGeom prst="donut">
            <a:avLst>
              <a:gd name="adj" fmla="val 2897"/>
            </a:avLst>
          </a:prstGeom>
          <a:solidFill>
            <a:srgbClr val="FF0000"/>
          </a:solidFill>
          <a:ln w="12700" cap="flat" cmpd="sng">
            <a:solidFill>
              <a:srgbClr val="FF00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Rockwell"/>
              <a:buNone/>
            </a:pPr>
            <a:endParaRPr sz="1800" b="0" i="0" u="none" strike="noStrike" cap="none">
              <a:solidFill>
                <a:srgbClr val="000000"/>
              </a:solidFill>
              <a:latin typeface="Rockwell"/>
              <a:ea typeface="Rockwell"/>
              <a:cs typeface="Rockwell"/>
              <a:sym typeface="Rockwell"/>
            </a:endParaRPr>
          </a:p>
        </p:txBody>
      </p:sp>
      <p:sp>
        <p:nvSpPr>
          <p:cNvPr id="1109" name="Shape 1109"/>
          <p:cNvSpPr txBox="1"/>
          <p:nvPr/>
        </p:nvSpPr>
        <p:spPr>
          <a:xfrm>
            <a:off x="76200" y="4433075"/>
            <a:ext cx="8998800" cy="857700"/>
          </a:xfrm>
          <a:prstGeom prst="rect">
            <a:avLst/>
          </a:prstGeom>
          <a:noFill/>
          <a:ln>
            <a:noFill/>
          </a:ln>
        </p:spPr>
        <p:txBody>
          <a:bodyPr lIns="91425" tIns="91425" rIns="91425" bIns="91425" anchor="t" anchorCtr="0">
            <a:noAutofit/>
          </a:bodyPr>
          <a:lstStyle/>
          <a:p>
            <a:pPr lvl="0" algn="ctr">
              <a:spcBef>
                <a:spcPts val="0"/>
              </a:spcBef>
              <a:buNone/>
            </a:pPr>
            <a:r>
              <a:rPr lang="en-US" sz="4800" dirty="0" err="1">
                <a:solidFill>
                  <a:srgbClr val="333333"/>
                </a:solidFill>
                <a:highlight>
                  <a:srgbClr val="F5F5F5"/>
                </a:highlight>
              </a:rPr>
              <a:t>生物個体の分布と数</a:t>
            </a:r>
            <a:endParaRPr lang="en-US" sz="4800" dirty="0">
              <a:solidFill>
                <a:srgbClr val="333333"/>
              </a:solidFill>
              <a:highlight>
                <a:srgbClr val="F5F5F5"/>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9"/>
                                        </p:tgtEl>
                                        <p:attrNameLst>
                                          <p:attrName>style.visibility</p:attrName>
                                        </p:attrNameLst>
                                      </p:cBhvr>
                                      <p:to>
                                        <p:strVal val="visible"/>
                                      </p:to>
                                    </p:set>
                                    <p:animEffect transition="in" filter="fade">
                                      <p:cBhvr>
                                        <p:cTn id="7" dur="500"/>
                                        <p:tgtEl>
                                          <p:spTgt spid="10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08"/>
                                        </p:tgtEl>
                                        <p:attrNameLst>
                                          <p:attrName>style.visibility</p:attrName>
                                        </p:attrNameLst>
                                      </p:cBhvr>
                                      <p:to>
                                        <p:strVal val="visible"/>
                                      </p:to>
                                    </p:set>
                                    <p:animEffect transition="in" filter="fade">
                                      <p:cBhvr>
                                        <p:cTn id="11" dur="500"/>
                                        <p:tgtEl>
                                          <p:spTgt spid="1108"/>
                                        </p:tgtEl>
                                      </p:cBhvr>
                                    </p:animEffect>
                                  </p:childTnLst>
                                </p:cTn>
                              </p:par>
                              <p:par>
                                <p:cTn id="12" presetID="23" presetClass="entr" presetSubtype="16" fill="hold" nodeType="withEffect">
                                  <p:stCondLst>
                                    <p:cond delay="0"/>
                                  </p:stCondLst>
                                  <p:childTnLst>
                                    <p:set>
                                      <p:cBhvr>
                                        <p:cTn id="13" dur="1" fill="hold">
                                          <p:stCondLst>
                                            <p:cond delay="0"/>
                                          </p:stCondLst>
                                        </p:cTn>
                                        <p:tgtEl>
                                          <p:spTgt spid="1107"/>
                                        </p:tgtEl>
                                        <p:attrNameLst>
                                          <p:attrName>style.visibility</p:attrName>
                                        </p:attrNameLst>
                                      </p:cBhvr>
                                      <p:to>
                                        <p:strVal val="visible"/>
                                      </p:to>
                                    </p:set>
                                    <p:anim calcmode="lin" valueType="num">
                                      <p:cBhvr additive="base">
                                        <p:cTn id="14" dur="500"/>
                                        <p:tgtEl>
                                          <p:spTgt spid="1107"/>
                                        </p:tgtEl>
                                        <p:attrNameLst>
                                          <p:attrName>ppt_w</p:attrName>
                                        </p:attrNameLst>
                                      </p:cBhvr>
                                      <p:tavLst>
                                        <p:tav tm="0">
                                          <p:val>
                                            <p:strVal val="0"/>
                                          </p:val>
                                        </p:tav>
                                        <p:tav tm="100000">
                                          <p:val>
                                            <p:strVal val="#ppt_w"/>
                                          </p:val>
                                        </p:tav>
                                      </p:tavLst>
                                    </p:anim>
                                    <p:anim calcmode="lin" valueType="num">
                                      <p:cBhvr additive="base">
                                        <p:cTn id="15" dur="500"/>
                                        <p:tgtEl>
                                          <p:spTgt spid="11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4000" dirty="0" err="1">
                <a:latin typeface="Meiryo" panose="020B0604030504040204" pitchFamily="34" charset="-128"/>
                <a:ea typeface="Meiryo" panose="020B0604030504040204" pitchFamily="34" charset="-128"/>
              </a:rPr>
              <a:t>次のステップ</a:t>
            </a:r>
            <a:r>
              <a:rPr lang="en-US" sz="4000" b="0" i="0" u="none" strike="noStrike" cap="none" dirty="0">
                <a:solidFill>
                  <a:schemeClr val="accent1"/>
                </a:solidFill>
                <a:latin typeface="Meiryo" panose="020B0604030504040204" pitchFamily="34" charset="-128"/>
                <a:ea typeface="Meiryo" panose="020B0604030504040204" pitchFamily="34" charset="-128"/>
                <a:sym typeface="Rockwell"/>
              </a:rPr>
              <a:t>:</a:t>
            </a:r>
          </a:p>
        </p:txBody>
      </p:sp>
      <p:sp>
        <p:nvSpPr>
          <p:cNvPr id="1115" name="Shape 1115"/>
          <p:cNvSpPr txBox="1">
            <a:spLocks noGrp="1"/>
          </p:cNvSpPr>
          <p:nvPr>
            <p:ph type="body" idx="1"/>
          </p:nvPr>
        </p:nvSpPr>
        <p:spPr>
          <a:xfrm>
            <a:off x="269874" y="2172925"/>
            <a:ext cx="8645400" cy="4145100"/>
          </a:xfrm>
          <a:prstGeom prst="rect">
            <a:avLst/>
          </a:prstGeom>
          <a:noFill/>
          <a:ln>
            <a:noFill/>
          </a:ln>
        </p:spPr>
        <p:txBody>
          <a:bodyPr lIns="91425" tIns="45700" rIns="91425" bIns="45700" anchor="t" anchorCtr="0">
            <a:noAutofit/>
          </a:bodyPr>
          <a:lstStyle/>
          <a:p>
            <a:pPr marL="228600" marR="0" lvl="0" indent="-228600" algn="l" rtl="0">
              <a:lnSpc>
                <a:spcPct val="150000"/>
              </a:lnSpc>
              <a:spcBef>
                <a:spcPts val="0"/>
              </a:spcBef>
              <a:spcAft>
                <a:spcPts val="0"/>
              </a:spcAft>
              <a:buClr>
                <a:srgbClr val="000000"/>
              </a:buClr>
              <a:buSzPct val="75000"/>
              <a:buFont typeface="Noto Sans Symbols"/>
              <a:buChar char="❖"/>
            </a:pPr>
            <a:r>
              <a:rPr lang="en-US" sz="2800" dirty="0" smtClean="0">
                <a:solidFill>
                  <a:srgbClr val="000000"/>
                </a:solidFill>
                <a:latin typeface="Meiryo" panose="020B0604030504040204" pitchFamily="34" charset="-128"/>
                <a:ea typeface="Meiryo" panose="020B0604030504040204" pitchFamily="34" charset="-128"/>
              </a:rPr>
              <a:t> </a:t>
            </a:r>
            <a:r>
              <a:rPr lang="en-US" sz="2800" dirty="0" err="1" smtClean="0">
                <a:solidFill>
                  <a:srgbClr val="000000"/>
                </a:solidFill>
                <a:latin typeface="Meiryo" panose="020B0604030504040204" pitchFamily="34" charset="-128"/>
                <a:ea typeface="Meiryo" panose="020B0604030504040204" pitchFamily="34" charset="-128"/>
              </a:rPr>
              <a:t>学期初めに</a:t>
            </a:r>
            <a:r>
              <a:rPr lang="ja-JP" altLang="en-US" sz="2800" dirty="0" smtClean="0">
                <a:solidFill>
                  <a:srgbClr val="000000"/>
                </a:solidFill>
                <a:latin typeface="Meiryo" panose="020B0604030504040204" pitchFamily="34" charset="-128"/>
                <a:ea typeface="Meiryo" panose="020B0604030504040204" pitchFamily="34" charset="-128"/>
              </a:rPr>
              <a:t>つく</a:t>
            </a:r>
            <a:r>
              <a:rPr lang="en-US" sz="2800" dirty="0" err="1" smtClean="0">
                <a:solidFill>
                  <a:srgbClr val="000000"/>
                </a:solidFill>
                <a:latin typeface="Meiryo" panose="020B0604030504040204" pitchFamily="34" charset="-128"/>
                <a:ea typeface="Meiryo" panose="020B0604030504040204" pitchFamily="34" charset="-128"/>
              </a:rPr>
              <a:t>った質問を通して</a:t>
            </a:r>
            <a:r>
              <a:rPr lang="en-US" sz="2800" dirty="0" err="1">
                <a:solidFill>
                  <a:srgbClr val="000000"/>
                </a:solidFill>
                <a:latin typeface="Meiryo" panose="020B0604030504040204" pitchFamily="34" charset="-128"/>
                <a:ea typeface="Meiryo" panose="020B0604030504040204" pitchFamily="34" charset="-128"/>
              </a:rPr>
              <a:t>、</a:t>
            </a:r>
            <a:r>
              <a:rPr lang="en-US" sz="2800" dirty="0" err="1" smtClean="0">
                <a:solidFill>
                  <a:srgbClr val="000000"/>
                </a:solidFill>
                <a:latin typeface="Meiryo" panose="020B0604030504040204" pitchFamily="34" charset="-128"/>
                <a:ea typeface="Meiryo" panose="020B0604030504040204" pitchFamily="34" charset="-128"/>
              </a:rPr>
              <a:t>学生は授業で扱われる生態学の領域を理解できた</a:t>
            </a:r>
            <a:r>
              <a:rPr lang="en-US" sz="2800" dirty="0">
                <a:solidFill>
                  <a:srgbClr val="000000"/>
                </a:solidFill>
                <a:latin typeface="Meiryo" panose="020B0604030504040204" pitchFamily="34" charset="-128"/>
                <a:ea typeface="Meiryo" panose="020B0604030504040204" pitchFamily="34" charset="-128"/>
              </a:rPr>
              <a:t>。</a:t>
            </a:r>
          </a:p>
          <a:p>
            <a:pPr marL="228600" marR="0" lvl="0" indent="-228600" algn="l" rtl="0">
              <a:lnSpc>
                <a:spcPct val="150000"/>
              </a:lnSpc>
              <a:spcBef>
                <a:spcPts val="2000"/>
              </a:spcBef>
              <a:buClr>
                <a:srgbClr val="000000"/>
              </a:buClr>
              <a:buSzPct val="75000"/>
              <a:buFont typeface="Noto Sans Symbols"/>
              <a:buChar char="❖"/>
            </a:pPr>
            <a:r>
              <a:rPr lang="ja-JP" altLang="en-US" sz="2800" dirty="0">
                <a:solidFill>
                  <a:srgbClr val="000000"/>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学期</a:t>
            </a:r>
            <a:r>
              <a:rPr lang="ja-JP" altLang="en-US" sz="2800" dirty="0" smtClean="0">
                <a:solidFill>
                  <a:schemeClr val="dk1"/>
                </a:solidFill>
                <a:latin typeface="Meiryo" panose="020B0604030504040204" pitchFamily="34" charset="-128"/>
                <a:ea typeface="Meiryo" panose="020B0604030504040204" pitchFamily="34" charset="-128"/>
              </a:rPr>
              <a:t>の終わりに学期の初めの</a:t>
            </a:r>
            <a:r>
              <a:rPr lang="en-US" sz="2800" dirty="0" err="1" smtClean="0">
                <a:solidFill>
                  <a:srgbClr val="000000"/>
                </a:solidFill>
                <a:latin typeface="Meiryo" panose="020B0604030504040204" pitchFamily="34" charset="-128"/>
                <a:ea typeface="Meiryo" panose="020B0604030504040204" pitchFamily="34" charset="-128"/>
              </a:rPr>
              <a:t>質問</a:t>
            </a:r>
            <a:r>
              <a:rPr lang="ja-JP" altLang="en-US" sz="2800" dirty="0" smtClean="0">
                <a:solidFill>
                  <a:srgbClr val="000000"/>
                </a:solidFill>
                <a:latin typeface="Meiryo" panose="020B0604030504040204" pitchFamily="34" charset="-128"/>
                <a:ea typeface="Meiryo" panose="020B0604030504040204" pitchFamily="34" charset="-128"/>
              </a:rPr>
              <a:t>と</a:t>
            </a:r>
            <a:r>
              <a:rPr lang="en-US" sz="2800" dirty="0" err="1" smtClean="0">
                <a:solidFill>
                  <a:srgbClr val="000000"/>
                </a:solidFill>
                <a:latin typeface="Meiryo" panose="020B0604030504040204" pitchFamily="34" charset="-128"/>
                <a:ea typeface="Meiryo" panose="020B0604030504040204" pitchFamily="34" charset="-128"/>
              </a:rPr>
              <a:t>比べることで質問がどれくらい洗練されたものになったかを感じた</a:t>
            </a:r>
            <a:r>
              <a:rPr lang="en-US" sz="2800" dirty="0">
                <a:solidFill>
                  <a:srgbClr val="000000"/>
                </a:solidFill>
                <a:latin typeface="Meiryo" panose="020B0604030504040204" pitchFamily="34" charset="-128"/>
                <a:ea typeface="Meiryo" panose="020B0604030504040204" pitchFamily="34" charset="-128"/>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Shape 647" descr="retrodotslight.psd"/>
          <p:cNvPicPr preferRelativeResize="0"/>
          <p:nvPr/>
        </p:nvPicPr>
        <p:blipFill rotWithShape="1">
          <a:blip r:embed="rId3">
            <a:alphaModFix/>
          </a:blip>
          <a:srcRect/>
          <a:stretch/>
        </p:blipFill>
        <p:spPr>
          <a:xfrm>
            <a:off x="0" y="0"/>
            <a:ext cx="9142413" cy="6858000"/>
          </a:xfrm>
          <a:prstGeom prst="rect">
            <a:avLst/>
          </a:prstGeom>
          <a:noFill/>
          <a:ln>
            <a:noFill/>
          </a:ln>
        </p:spPr>
      </p:pic>
      <p:sp>
        <p:nvSpPr>
          <p:cNvPr id="648" name="Shape 648"/>
          <p:cNvSpPr txBox="1"/>
          <p:nvPr/>
        </p:nvSpPr>
        <p:spPr>
          <a:xfrm>
            <a:off x="862012" y="2281238"/>
            <a:ext cx="6400799" cy="17526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Font typeface="Arial"/>
              <a:buNone/>
            </a:pPr>
            <a:endParaRPr sz="3200" b="1" i="0" u="none" strike="noStrike" cap="none">
              <a:solidFill>
                <a:srgbClr val="000000"/>
              </a:solidFill>
              <a:latin typeface="Arial"/>
              <a:ea typeface="Arial"/>
              <a:cs typeface="Arial"/>
              <a:sym typeface="Arial"/>
            </a:endParaRPr>
          </a:p>
        </p:txBody>
      </p:sp>
      <p:pic>
        <p:nvPicPr>
          <p:cNvPr id="649" name="Shape 649"/>
          <p:cNvPicPr preferRelativeResize="0"/>
          <p:nvPr/>
        </p:nvPicPr>
        <p:blipFill rotWithShape="1">
          <a:blip r:embed="rId4">
            <a:alphaModFix/>
          </a:blip>
          <a:srcRect/>
          <a:stretch/>
        </p:blipFill>
        <p:spPr>
          <a:xfrm>
            <a:off x="-39688" y="-47625"/>
            <a:ext cx="9182101" cy="6905625"/>
          </a:xfrm>
          <a:prstGeom prst="rect">
            <a:avLst/>
          </a:prstGeom>
          <a:noFill/>
          <a:ln>
            <a:noFill/>
          </a:ln>
        </p:spPr>
      </p:pic>
      <p:sp>
        <p:nvSpPr>
          <p:cNvPr id="650" name="Shape 650"/>
          <p:cNvSpPr txBox="1"/>
          <p:nvPr/>
        </p:nvSpPr>
        <p:spPr>
          <a:xfrm>
            <a:off x="195275" y="217350"/>
            <a:ext cx="6975900" cy="929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Rockwell"/>
              <a:buNone/>
            </a:pPr>
            <a:r>
              <a:rPr lang="en-US" sz="2800" dirty="0">
                <a:latin typeface="Rockwell"/>
                <a:ea typeface="Rockwell"/>
                <a:cs typeface="Rockwell"/>
                <a:sym typeface="Rockwell"/>
              </a:rPr>
              <a:t>1990年 </a:t>
            </a:r>
            <a:r>
              <a:rPr lang="en-US" sz="2800" dirty="0" err="1">
                <a:latin typeface="Rockwell"/>
                <a:ea typeface="Rockwell"/>
                <a:cs typeface="Rockwell"/>
                <a:sym typeface="Rockwell"/>
              </a:rPr>
              <a:t>マサチューセッツ州</a:t>
            </a:r>
            <a:endParaRPr lang="en-US" sz="2800" dirty="0">
              <a:latin typeface="Rockwell"/>
              <a:ea typeface="Rockwell"/>
              <a:cs typeface="Rockwell"/>
              <a:sym typeface="Rockwell"/>
            </a:endParaRPr>
          </a:p>
          <a:p>
            <a:pPr marL="0" marR="0" lvl="0" indent="0" algn="l" rtl="0">
              <a:lnSpc>
                <a:spcPct val="100000"/>
              </a:lnSpc>
              <a:spcBef>
                <a:spcPts val="0"/>
              </a:spcBef>
              <a:spcAft>
                <a:spcPts val="0"/>
              </a:spcAft>
              <a:buClr>
                <a:srgbClr val="000000"/>
              </a:buClr>
              <a:buSzPct val="25000"/>
              <a:buFont typeface="Rockwell"/>
              <a:buNone/>
            </a:pPr>
            <a:r>
              <a:rPr lang="en-US" sz="2800" dirty="0">
                <a:latin typeface="Rockwell"/>
                <a:ea typeface="Rockwell"/>
                <a:cs typeface="Rockwell"/>
                <a:sym typeface="Rockwell"/>
              </a:rPr>
              <a:t>　　　  </a:t>
            </a:r>
            <a:r>
              <a:rPr lang="en-US" sz="2800" dirty="0" err="1">
                <a:latin typeface="Rockwell"/>
                <a:ea typeface="Rockwell"/>
                <a:cs typeface="Rockwell"/>
                <a:sym typeface="Rockwell"/>
              </a:rPr>
              <a:t>ローレンス</a:t>
            </a:r>
            <a:endParaRPr lang="en-US" sz="2800" dirty="0">
              <a:latin typeface="Rockwell"/>
              <a:ea typeface="Rockwell"/>
              <a:cs typeface="Rockwell"/>
              <a:sym typeface="Rockwell"/>
            </a:endParaRPr>
          </a:p>
        </p:txBody>
      </p:sp>
      <p:sp>
        <p:nvSpPr>
          <p:cNvPr id="651" name="Shape 651"/>
          <p:cNvSpPr txBox="1"/>
          <p:nvPr/>
        </p:nvSpPr>
        <p:spPr>
          <a:xfrm>
            <a:off x="195262" y="1289667"/>
            <a:ext cx="3038399" cy="2616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Rockwell"/>
              <a:buNone/>
            </a:pPr>
            <a:r>
              <a:rPr lang="ja-JP" altLang="en-US" sz="2600" b="1" dirty="0">
                <a:latin typeface="Meiryo"/>
                <a:ea typeface="Meiryo"/>
                <a:cs typeface="Meiryo"/>
                <a:sym typeface="Meiryo"/>
              </a:rPr>
              <a:t>「</a:t>
            </a:r>
            <a:r>
              <a:rPr lang="en-US" sz="2600" b="1" dirty="0" err="1" smtClean="0">
                <a:latin typeface="Meiryo"/>
                <a:ea typeface="Meiryo"/>
                <a:cs typeface="Meiryo"/>
                <a:sym typeface="Meiryo"/>
              </a:rPr>
              <a:t>何を質問すればいいかわからない</a:t>
            </a:r>
            <a:r>
              <a:rPr lang="ja-JP" altLang="en-US" sz="2600" b="1" dirty="0" smtClean="0">
                <a:latin typeface="Meiryo"/>
                <a:ea typeface="Meiryo"/>
                <a:cs typeface="Meiryo"/>
                <a:sym typeface="Meiryo"/>
              </a:rPr>
              <a:t>ので</a:t>
            </a:r>
            <a:r>
              <a:rPr lang="en-US" sz="2600" b="1" dirty="0" err="1" smtClean="0">
                <a:latin typeface="Meiryo"/>
                <a:ea typeface="Meiryo"/>
                <a:cs typeface="Meiryo"/>
                <a:sym typeface="Meiryo"/>
              </a:rPr>
              <a:t>学校に</a:t>
            </a:r>
            <a:r>
              <a:rPr lang="ja-JP" altLang="en-US" sz="2600" b="1" dirty="0" smtClean="0">
                <a:latin typeface="Meiryo"/>
                <a:ea typeface="Meiryo"/>
                <a:cs typeface="Meiryo"/>
                <a:sym typeface="Meiryo"/>
              </a:rPr>
              <a:t>は</a:t>
            </a:r>
            <a:r>
              <a:rPr lang="en-US" sz="2600" b="1" dirty="0" smtClean="0">
                <a:latin typeface="Meiryo"/>
                <a:ea typeface="Meiryo"/>
                <a:cs typeface="Meiryo"/>
                <a:sym typeface="Meiryo"/>
              </a:rPr>
              <a:t>行</a:t>
            </a:r>
            <a:r>
              <a:rPr lang="ja-JP" altLang="en-US" sz="2600" b="1" dirty="0" smtClean="0">
                <a:latin typeface="Meiryo"/>
                <a:ea typeface="Meiryo"/>
                <a:cs typeface="Meiryo"/>
                <a:sym typeface="Meiryo"/>
              </a:rPr>
              <a:t>きません。」</a:t>
            </a:r>
            <a:endParaRPr lang="en-US" sz="2600" b="1"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Font typeface="Calibri"/>
              <a:buNone/>
            </a:pPr>
            <a:endParaRPr sz="3400" b="0" i="0" u="none" strike="noStrike" cap="none" dirty="0">
              <a:solidFill>
                <a:srgbClr val="000000"/>
              </a:solidFill>
              <a:latin typeface="Gill Sans"/>
              <a:ea typeface="Gill Sans"/>
              <a:cs typeface="Gill Sans"/>
              <a:sym typeface="Gill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Shape 1120"/>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学生の振り返り</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 </a:t>
            </a:r>
            <a:r>
              <a:rPr lang="en-US" dirty="0" err="1">
                <a:latin typeface="Meiryo" panose="020B0604030504040204" pitchFamily="34" charset="-128"/>
                <a:ea typeface="Meiryo" panose="020B0604030504040204" pitchFamily="34" charset="-128"/>
              </a:rPr>
              <a:t>大学</a:t>
            </a:r>
            <a:endParaRPr lang="en-US" dirty="0">
              <a:latin typeface="Meiryo" panose="020B0604030504040204" pitchFamily="34" charset="-128"/>
              <a:ea typeface="Meiryo" panose="020B0604030504040204" pitchFamily="34" charset="-128"/>
            </a:endParaRPr>
          </a:p>
        </p:txBody>
      </p:sp>
      <p:sp>
        <p:nvSpPr>
          <p:cNvPr id="1121" name="Shape 1121"/>
          <p:cNvSpPr txBox="1">
            <a:spLocks noGrp="1"/>
          </p:cNvSpPr>
          <p:nvPr>
            <p:ph type="body" idx="1"/>
          </p:nvPr>
        </p:nvSpPr>
        <p:spPr>
          <a:xfrm>
            <a:off x="268463" y="1772476"/>
            <a:ext cx="8465700" cy="4946375"/>
          </a:xfrm>
          <a:prstGeom prst="rect">
            <a:avLst/>
          </a:prstGeom>
          <a:noFill/>
          <a:ln>
            <a:noFill/>
          </a:ln>
        </p:spPr>
        <p:txBody>
          <a:bodyPr lIns="91425" tIns="45700" rIns="91425" bIns="45700" anchor="t" anchorCtr="0">
            <a:noAutofit/>
          </a:bodyPr>
          <a:lstStyle/>
          <a:p>
            <a:pPr marL="0" lvl="0" indent="0">
              <a:lnSpc>
                <a:spcPct val="115000"/>
              </a:lnSpc>
              <a:spcBef>
                <a:spcPts val="0"/>
              </a:spcBef>
              <a:buSzPct val="25000"/>
              <a:buNone/>
            </a:pPr>
            <a:r>
              <a:rPr lang="en-US" dirty="0" smtClean="0">
                <a:solidFill>
                  <a:srgbClr val="000000"/>
                </a:solidFill>
                <a:latin typeface="Meiryo" panose="020B0604030504040204" pitchFamily="34" charset="-128"/>
                <a:ea typeface="Meiryo" panose="020B0604030504040204" pitchFamily="34" charset="-128"/>
              </a:rPr>
              <a:t>「</a:t>
            </a:r>
            <a:r>
              <a:rPr lang="ja-JP" altLang="en-US" dirty="0">
                <a:solidFill>
                  <a:srgbClr val="000000"/>
                </a:solidFill>
                <a:latin typeface="Meiryo" panose="020B0604030504040204" pitchFamily="34" charset="-128"/>
                <a:ea typeface="Meiryo" panose="020B0604030504040204" pitchFamily="34" charset="-128"/>
              </a:rPr>
              <a:t>問い</a:t>
            </a:r>
            <a:r>
              <a:rPr lang="en-US" dirty="0" smtClean="0">
                <a:solidFill>
                  <a:srgbClr val="000000"/>
                </a:solidFill>
                <a:latin typeface="Meiryo" panose="020B0604030504040204" pitchFamily="34" charset="-128"/>
                <a:ea typeface="Meiryo" panose="020B0604030504040204" pitchFamily="34" charset="-128"/>
              </a:rPr>
              <a:t>を</a:t>
            </a:r>
            <a:r>
              <a:rPr lang="ja-JP" altLang="en-US" dirty="0" smtClean="0">
                <a:solidFill>
                  <a:srgbClr val="000000"/>
                </a:solidFill>
                <a:latin typeface="Meiryo" panose="020B0604030504040204" pitchFamily="34" charset="-128"/>
                <a:ea typeface="Meiryo" panose="020B0604030504040204" pitchFamily="34" charset="-128"/>
              </a:rPr>
              <a:t>つくりだす方法</a:t>
            </a:r>
            <a:r>
              <a:rPr lang="en-US" dirty="0" smtClean="0">
                <a:solidFill>
                  <a:srgbClr val="000000"/>
                </a:solidFill>
                <a:latin typeface="Meiryo" panose="020B0604030504040204" pitchFamily="34" charset="-128"/>
                <a:ea typeface="Meiryo" panose="020B0604030504040204" pitchFamily="34" charset="-128"/>
              </a:rPr>
              <a:t>や</a:t>
            </a:r>
            <a:r>
              <a:rPr lang="ja-JP" altLang="en-US" dirty="0" smtClean="0">
                <a:solidFill>
                  <a:srgbClr val="000000"/>
                </a:solidFill>
                <a:latin typeface="Meiryo" panose="020B0604030504040204" pitchFamily="34" charset="-128"/>
                <a:ea typeface="Meiryo" panose="020B0604030504040204" pitchFamily="34" charset="-128"/>
              </a:rPr>
              <a:t>表現</a:t>
            </a:r>
            <a:r>
              <a:rPr lang="en-US" dirty="0" err="1" smtClean="0">
                <a:solidFill>
                  <a:srgbClr val="000000"/>
                </a:solidFill>
                <a:latin typeface="Meiryo" panose="020B0604030504040204" pitchFamily="34" charset="-128"/>
                <a:ea typeface="Meiryo" panose="020B0604030504040204" pitchFamily="34" charset="-128"/>
              </a:rPr>
              <a:t>する</a:t>
            </a:r>
            <a:r>
              <a:rPr lang="ja-JP" altLang="en-US" dirty="0" smtClean="0">
                <a:solidFill>
                  <a:srgbClr val="000000"/>
                </a:solidFill>
                <a:latin typeface="Meiryo" panose="020B0604030504040204" pitchFamily="34" charset="-128"/>
                <a:ea typeface="Meiryo" panose="020B0604030504040204" pitchFamily="34" charset="-128"/>
              </a:rPr>
              <a:t>方法</a:t>
            </a:r>
            <a:r>
              <a:rPr lang="en-US" dirty="0" err="1" smtClean="0">
                <a:solidFill>
                  <a:srgbClr val="000000"/>
                </a:solidFill>
                <a:latin typeface="Meiryo" panose="020B0604030504040204" pitchFamily="34" charset="-128"/>
                <a:ea typeface="Meiryo" panose="020B0604030504040204" pitchFamily="34" charset="-128"/>
              </a:rPr>
              <a:t>をもっと真剣に考えるべきだと思いました。それ</a:t>
            </a:r>
            <a:r>
              <a:rPr lang="ja-JP" altLang="en-US" dirty="0" smtClean="0">
                <a:solidFill>
                  <a:srgbClr val="000000"/>
                </a:solidFill>
                <a:latin typeface="Meiryo" panose="020B0604030504040204" pitchFamily="34" charset="-128"/>
                <a:ea typeface="Meiryo" panose="020B0604030504040204" pitchFamily="34" charset="-128"/>
              </a:rPr>
              <a:t>ら</a:t>
            </a:r>
            <a:r>
              <a:rPr lang="en-US" dirty="0" err="1" smtClean="0">
                <a:solidFill>
                  <a:srgbClr val="000000"/>
                </a:solidFill>
                <a:latin typeface="Meiryo" panose="020B0604030504040204" pitchFamily="34" charset="-128"/>
                <a:ea typeface="Meiryo" panose="020B0604030504040204" pitchFamily="34" charset="-128"/>
              </a:rPr>
              <a:t>は受け取る答えに影響するだけでなく</a:t>
            </a:r>
            <a:r>
              <a:rPr lang="en-US" dirty="0" err="1">
                <a:solidFill>
                  <a:srgbClr val="000000"/>
                </a:solidFill>
                <a:latin typeface="Meiryo" panose="020B0604030504040204" pitchFamily="34" charset="-128"/>
                <a:ea typeface="Meiryo" panose="020B0604030504040204" pitchFamily="34" charset="-128"/>
              </a:rPr>
              <a:t>、自分の役割を理解し、</a:t>
            </a:r>
            <a:r>
              <a:rPr lang="en-US" dirty="0" err="1" smtClean="0">
                <a:solidFill>
                  <a:srgbClr val="000000"/>
                </a:solidFill>
                <a:latin typeface="Meiryo" panose="020B0604030504040204" pitchFamily="34" charset="-128"/>
                <a:ea typeface="Meiryo" panose="020B0604030504040204" pitchFamily="34" charset="-128"/>
              </a:rPr>
              <a:t>さらに人々の役割の自覚やエンパワメントにも</a:t>
            </a:r>
            <a:r>
              <a:rPr lang="ja-JP" altLang="en-US" dirty="0" smtClean="0">
                <a:solidFill>
                  <a:srgbClr val="000000"/>
                </a:solidFill>
                <a:latin typeface="Meiryo" panose="020B0604030504040204" pitchFamily="34" charset="-128"/>
                <a:ea typeface="Meiryo" panose="020B0604030504040204" pitchFamily="34" charset="-128"/>
              </a:rPr>
              <a:t>つながりま</a:t>
            </a:r>
            <a:r>
              <a:rPr lang="en-US" dirty="0" smtClean="0">
                <a:solidFill>
                  <a:srgbClr val="000000"/>
                </a:solidFill>
                <a:latin typeface="Meiryo" panose="020B0604030504040204" pitchFamily="34" charset="-128"/>
                <a:ea typeface="Meiryo" panose="020B0604030504040204" pitchFamily="34" charset="-128"/>
              </a:rPr>
              <a:t>す」</a:t>
            </a:r>
            <a:r>
              <a:rPr lang="ja-JP" altLang="en-US" dirty="0" smtClean="0">
                <a:solidFill>
                  <a:srgbClr val="000000"/>
                </a:solidFill>
                <a:latin typeface="Meiryo" panose="020B0604030504040204" pitchFamily="34" charset="-128"/>
                <a:ea typeface="Meiryo" panose="020B0604030504040204" pitchFamily="34" charset="-128"/>
              </a:rPr>
              <a:t>　</a:t>
            </a:r>
            <a:r>
              <a:rPr lang="en-US" sz="2000" b="0" i="0" u="none" strike="noStrike" cap="none" dirty="0" smtClean="0">
                <a:solidFill>
                  <a:srgbClr val="000000"/>
                </a:solidFill>
                <a:latin typeface="Meiryo" panose="020B0604030504040204" pitchFamily="34" charset="-128"/>
                <a:ea typeface="Meiryo" panose="020B0604030504040204" pitchFamily="34" charset="-128"/>
                <a:sym typeface="Rockwell"/>
              </a:rPr>
              <a:t>– </a:t>
            </a:r>
            <a:r>
              <a:rPr lang="en-US" i="1" dirty="0" err="1" smtClean="0">
                <a:solidFill>
                  <a:srgbClr val="000000"/>
                </a:solidFill>
                <a:latin typeface="Meiryo" panose="020B0604030504040204" pitchFamily="34" charset="-128"/>
                <a:ea typeface="Meiryo" panose="020B0604030504040204" pitchFamily="34" charset="-128"/>
              </a:rPr>
              <a:t>ハーバードロースクール</a:t>
            </a:r>
            <a:r>
              <a:rPr lang="ja-JP" altLang="en-US" i="1" dirty="0" smtClean="0">
                <a:solidFill>
                  <a:srgbClr val="000000"/>
                </a:solidFill>
                <a:latin typeface="Meiryo" panose="020B0604030504040204" pitchFamily="34" charset="-128"/>
                <a:ea typeface="Meiryo" panose="020B0604030504040204" pitchFamily="34" charset="-128"/>
              </a:rPr>
              <a:t>の学</a:t>
            </a:r>
            <a:r>
              <a:rPr lang="en-US" i="1" dirty="0" smtClean="0">
                <a:solidFill>
                  <a:srgbClr val="000000"/>
                </a:solidFill>
                <a:latin typeface="Meiryo" panose="020B0604030504040204" pitchFamily="34" charset="-128"/>
                <a:ea typeface="Meiryo" panose="020B0604030504040204" pitchFamily="34" charset="-128"/>
              </a:rPr>
              <a:t>生</a:t>
            </a:r>
            <a:r>
              <a:rPr lang="en-US" sz="2000" b="0" i="1" u="none" strike="noStrike" cap="none" dirty="0" smtClean="0">
                <a:solidFill>
                  <a:srgbClr val="000000"/>
                </a:solidFill>
                <a:latin typeface="Meiryo" panose="020B0604030504040204" pitchFamily="34" charset="-128"/>
                <a:ea typeface="Meiryo" panose="020B0604030504040204" pitchFamily="34" charset="-128"/>
                <a:sym typeface="Rockwell"/>
              </a:rPr>
              <a:t> </a:t>
            </a:r>
            <a:endParaRPr lang="en-US" sz="2000" b="0" i="1" u="none" strike="noStrike" cap="none" dirty="0">
              <a:solidFill>
                <a:srgbClr val="000000"/>
              </a:solidFill>
              <a:latin typeface="Meiryo" panose="020B0604030504040204" pitchFamily="34" charset="-128"/>
              <a:ea typeface="Meiryo" panose="020B0604030504040204" pitchFamily="34" charset="-128"/>
              <a:sym typeface="Rockwell"/>
            </a:endParaRPr>
          </a:p>
          <a:p>
            <a:pPr marL="0" lvl="0" indent="0">
              <a:lnSpc>
                <a:spcPct val="115000"/>
              </a:lnSpc>
              <a:spcBef>
                <a:spcPts val="2400"/>
              </a:spcBef>
              <a:buSzPct val="25000"/>
              <a:buNone/>
            </a:pPr>
            <a:r>
              <a:rPr lang="en-US" dirty="0" smtClean="0">
                <a:solidFill>
                  <a:srgbClr val="000000"/>
                </a:solidFill>
                <a:latin typeface="Meiryo" panose="020B0604030504040204" pitchFamily="34" charset="-128"/>
                <a:ea typeface="Meiryo" panose="020B0604030504040204" pitchFamily="34" charset="-128"/>
              </a:rPr>
              <a:t>「</a:t>
            </a:r>
            <a:r>
              <a:rPr lang="en-US" dirty="0" err="1" smtClean="0">
                <a:solidFill>
                  <a:srgbClr val="000000"/>
                </a:solidFill>
                <a:latin typeface="Meiryo" panose="020B0604030504040204" pitchFamily="34" charset="-128"/>
                <a:ea typeface="Meiryo" panose="020B0604030504040204" pitchFamily="34" charset="-128"/>
              </a:rPr>
              <a:t>QFT</a:t>
            </a:r>
            <a:r>
              <a:rPr lang="en-US" dirty="0" err="1" smtClean="0">
                <a:solidFill>
                  <a:srgbClr val="000000"/>
                </a:solidFill>
                <a:latin typeface="Meiryo" panose="020B0604030504040204" pitchFamily="34" charset="-128"/>
                <a:ea typeface="Meiryo" panose="020B0604030504040204" pitchFamily="34" charset="-128"/>
              </a:rPr>
              <a:t>は私の</a:t>
            </a:r>
            <a:r>
              <a:rPr lang="ja-JP" altLang="en-US" dirty="0">
                <a:solidFill>
                  <a:srgbClr val="000000"/>
                </a:solidFill>
                <a:latin typeface="Meiryo" panose="020B0604030504040204" pitchFamily="34" charset="-128"/>
                <a:ea typeface="Meiryo" panose="020B0604030504040204" pitchFamily="34" charset="-128"/>
              </a:rPr>
              <a:t>問</a:t>
            </a:r>
            <a:r>
              <a:rPr lang="ja-JP" altLang="en-US" dirty="0" smtClean="0">
                <a:solidFill>
                  <a:srgbClr val="000000"/>
                </a:solidFill>
                <a:latin typeface="Meiryo" panose="020B0604030504040204" pitchFamily="34" charset="-128"/>
                <a:ea typeface="Meiryo" panose="020B0604030504040204" pitchFamily="34" charset="-128"/>
              </a:rPr>
              <a:t>い</a:t>
            </a:r>
            <a:r>
              <a:rPr lang="en-US" dirty="0" err="1" smtClean="0">
                <a:solidFill>
                  <a:srgbClr val="000000"/>
                </a:solidFill>
                <a:latin typeface="Meiryo" panose="020B0604030504040204" pitchFamily="34" charset="-128"/>
                <a:ea typeface="Meiryo" panose="020B0604030504040204" pitchFamily="34" charset="-128"/>
              </a:rPr>
              <a:t>をた</a:t>
            </a:r>
            <a:r>
              <a:rPr lang="en-US" dirty="0" err="1">
                <a:solidFill>
                  <a:srgbClr val="000000"/>
                </a:solidFill>
                <a:latin typeface="Meiryo" panose="020B0604030504040204" pitchFamily="34" charset="-128"/>
                <a:ea typeface="Meiryo" panose="020B0604030504040204" pitchFamily="34" charset="-128"/>
              </a:rPr>
              <a:t>て</a:t>
            </a:r>
            <a:r>
              <a:rPr lang="en-US" dirty="0" err="1" smtClean="0">
                <a:solidFill>
                  <a:srgbClr val="000000"/>
                </a:solidFill>
                <a:latin typeface="Meiryo" panose="020B0604030504040204" pitchFamily="34" charset="-128"/>
                <a:ea typeface="Meiryo" panose="020B0604030504040204" pitchFamily="34" charset="-128"/>
              </a:rPr>
              <a:t>る力を上げてくれたと思います</a:t>
            </a:r>
            <a:r>
              <a:rPr lang="en-US" dirty="0" err="1" smtClean="0">
                <a:solidFill>
                  <a:srgbClr val="000000"/>
                </a:solidFill>
                <a:latin typeface="Meiryo" panose="020B0604030504040204" pitchFamily="34" charset="-128"/>
                <a:ea typeface="Meiryo" panose="020B0604030504040204" pitchFamily="34" charset="-128"/>
              </a:rPr>
              <a:t>。また、他の学生と一緒に取り組むことで、彼らが教材についてどう考えているのかがわかり</a:t>
            </a:r>
            <a:r>
              <a:rPr lang="ja-JP" altLang="en-US" dirty="0" smtClean="0">
                <a:solidFill>
                  <a:srgbClr val="000000"/>
                </a:solidFill>
                <a:latin typeface="Meiryo" panose="020B0604030504040204" pitchFamily="34" charset="-128"/>
                <a:ea typeface="Meiryo" panose="020B0604030504040204" pitchFamily="34" charset="-128"/>
              </a:rPr>
              <a:t>、</a:t>
            </a:r>
            <a:r>
              <a:rPr lang="en-US" dirty="0" err="1" smtClean="0">
                <a:solidFill>
                  <a:srgbClr val="000000"/>
                </a:solidFill>
                <a:latin typeface="Meiryo" panose="020B0604030504040204" pitchFamily="34" charset="-128"/>
                <a:ea typeface="Meiryo" panose="020B0604030504040204" pitchFamily="34" charset="-128"/>
              </a:rPr>
              <a:t>生態学について学び考えるアプローチが変わりました</a:t>
            </a:r>
            <a:r>
              <a:rPr lang="en-US" dirty="0" smtClean="0">
                <a:solidFill>
                  <a:srgbClr val="000000"/>
                </a:solidFill>
                <a:latin typeface="Meiryo" panose="020B0604030504040204" pitchFamily="34" charset="-128"/>
                <a:ea typeface="Meiryo" panose="020B0604030504040204" pitchFamily="34" charset="-128"/>
              </a:rPr>
              <a:t>。」</a:t>
            </a:r>
            <a:r>
              <a:rPr lang="ja-JP" altLang="en-US" dirty="0" smtClean="0">
                <a:solidFill>
                  <a:srgbClr val="000000"/>
                </a:solidFill>
                <a:latin typeface="Meiryo" panose="020B0604030504040204" pitchFamily="34" charset="-128"/>
                <a:ea typeface="Meiryo" panose="020B0604030504040204" pitchFamily="34" charset="-128"/>
              </a:rPr>
              <a:t>　　　　</a:t>
            </a:r>
            <a:r>
              <a:rPr lang="en-US" sz="2000" b="0" i="0" u="none" strike="noStrike" cap="none" dirty="0" smtClean="0">
                <a:solidFill>
                  <a:srgbClr val="000000"/>
                </a:solidFill>
                <a:latin typeface="Meiryo" panose="020B0604030504040204" pitchFamily="34" charset="-128"/>
                <a:ea typeface="Meiryo" panose="020B0604030504040204" pitchFamily="34" charset="-128"/>
                <a:sym typeface="Rockwell"/>
              </a:rPr>
              <a:t> </a:t>
            </a:r>
            <a:r>
              <a:rPr lang="ja-JP" altLang="en-US" sz="2000" b="0" i="0" u="none" strike="noStrike" cap="none" dirty="0" smtClean="0">
                <a:solidFill>
                  <a:srgbClr val="000000"/>
                </a:solidFill>
                <a:latin typeface="Meiryo" panose="020B0604030504040204" pitchFamily="34" charset="-128"/>
                <a:ea typeface="Meiryo" panose="020B0604030504040204" pitchFamily="34" charset="-128"/>
                <a:sym typeface="Rockwell"/>
              </a:rPr>
              <a:t>　　　　　　　　</a:t>
            </a:r>
            <a:r>
              <a:rPr lang="ja-JP" altLang="en-US" dirty="0" smtClean="0">
                <a:solidFill>
                  <a:srgbClr val="000000"/>
                </a:solidFill>
                <a:latin typeface="Meiryo" panose="020B0604030504040204" pitchFamily="34" charset="-128"/>
                <a:ea typeface="Meiryo" panose="020B0604030504040204" pitchFamily="34" charset="-128"/>
              </a:rPr>
              <a:t>　　　　　　　　　　　　　　　　</a:t>
            </a:r>
            <a:r>
              <a:rPr lang="en-US" altLang="ja-JP" dirty="0" smtClean="0">
                <a:solidFill>
                  <a:srgbClr val="000000"/>
                </a:solidFill>
                <a:latin typeface="Meiryo" panose="020B0604030504040204" pitchFamily="34" charset="-128"/>
                <a:ea typeface="Meiryo" panose="020B0604030504040204" pitchFamily="34" charset="-128"/>
              </a:rPr>
              <a:t>‐</a:t>
            </a:r>
            <a:r>
              <a:rPr lang="en-US" i="1" dirty="0" err="1" smtClean="0">
                <a:solidFill>
                  <a:srgbClr val="000000"/>
                </a:solidFill>
                <a:latin typeface="Meiryo" panose="020B0604030504040204" pitchFamily="34" charset="-128"/>
                <a:ea typeface="Meiryo" panose="020B0604030504040204" pitchFamily="34" charset="-128"/>
              </a:rPr>
              <a:t>ブランダイス大学生態学コースの学生</a:t>
            </a:r>
            <a:endParaRPr lang="en-US" i="1" dirty="0" smtClean="0">
              <a:solidFill>
                <a:srgbClr val="000000"/>
              </a:solidFill>
              <a:latin typeface="Meiryo" panose="020B0604030504040204" pitchFamily="34" charset="-128"/>
              <a:ea typeface="Meiryo" panose="020B0604030504040204" pitchFamily="34" charset="-128"/>
            </a:endParaRPr>
          </a:p>
          <a:p>
            <a:pPr marL="0" lvl="0" indent="0">
              <a:lnSpc>
                <a:spcPct val="115000"/>
              </a:lnSpc>
              <a:spcBef>
                <a:spcPts val="2400"/>
              </a:spcBef>
              <a:buSzPct val="25000"/>
              <a:buNone/>
            </a:pPr>
            <a:r>
              <a:rPr lang="en-US" sz="2000" b="0" i="0" u="none" strike="noStrike" cap="none" dirty="0" smtClean="0">
                <a:solidFill>
                  <a:srgbClr val="000000"/>
                </a:solidFill>
                <a:latin typeface="Meiryo" panose="020B0604030504040204" pitchFamily="34" charset="-128"/>
                <a:ea typeface="Meiryo" panose="020B0604030504040204" pitchFamily="34" charset="-128"/>
                <a:sym typeface="Rockwell"/>
              </a:rPr>
              <a:t> </a:t>
            </a:r>
            <a:r>
              <a:rPr lang="en-US" dirty="0" smtClean="0">
                <a:solidFill>
                  <a:srgbClr val="000000"/>
                </a:solidFill>
                <a:latin typeface="Meiryo" panose="020B0604030504040204" pitchFamily="34" charset="-128"/>
                <a:ea typeface="Meiryo" panose="020B0604030504040204" pitchFamily="34" charset="-128"/>
              </a:rPr>
              <a:t>「</a:t>
            </a:r>
            <a:r>
              <a:rPr lang="en-US" dirty="0" err="1" smtClean="0">
                <a:solidFill>
                  <a:srgbClr val="000000"/>
                </a:solidFill>
                <a:latin typeface="Meiryo" panose="020B0604030504040204" pitchFamily="34" charset="-128"/>
                <a:ea typeface="Meiryo" panose="020B0604030504040204" pitchFamily="34" charset="-128"/>
              </a:rPr>
              <a:t>できるだけたくさん</a:t>
            </a:r>
            <a:r>
              <a:rPr lang="ja-JP" altLang="en-US" dirty="0">
                <a:solidFill>
                  <a:srgbClr val="000000"/>
                </a:solidFill>
                <a:latin typeface="Meiryo" panose="020B0604030504040204" pitchFamily="34" charset="-128"/>
                <a:ea typeface="Meiryo" panose="020B0604030504040204" pitchFamily="34" charset="-128"/>
              </a:rPr>
              <a:t>問い</a:t>
            </a:r>
            <a:r>
              <a:rPr lang="en-US" dirty="0" err="1" smtClean="0">
                <a:solidFill>
                  <a:srgbClr val="000000"/>
                </a:solidFill>
                <a:latin typeface="Meiryo" panose="020B0604030504040204" pitchFamily="34" charset="-128"/>
                <a:ea typeface="Meiryo" panose="020B0604030504040204" pitchFamily="34" charset="-128"/>
              </a:rPr>
              <a:t>をつくる機会を与えてくれ</a:t>
            </a:r>
            <a:r>
              <a:rPr lang="ja-JP" altLang="en-US" dirty="0" smtClean="0">
                <a:solidFill>
                  <a:srgbClr val="000000"/>
                </a:solidFill>
                <a:latin typeface="Meiryo" panose="020B0604030504040204" pitchFamily="34" charset="-128"/>
                <a:ea typeface="Meiryo" panose="020B0604030504040204" pitchFamily="34" charset="-128"/>
              </a:rPr>
              <a:t>、</a:t>
            </a:r>
            <a:r>
              <a:rPr lang="en-US" dirty="0" err="1" smtClean="0">
                <a:solidFill>
                  <a:srgbClr val="000000"/>
                </a:solidFill>
                <a:latin typeface="Meiryo" panose="020B0604030504040204" pitchFamily="34" charset="-128"/>
                <a:ea typeface="Meiryo" panose="020B0604030504040204" pitchFamily="34" charset="-128"/>
              </a:rPr>
              <a:t>ただ</a:t>
            </a:r>
            <a:r>
              <a:rPr lang="ja-JP" altLang="en-US" dirty="0">
                <a:solidFill>
                  <a:srgbClr val="000000"/>
                </a:solidFill>
                <a:latin typeface="Meiryo" panose="020B0604030504040204" pitchFamily="34" charset="-128"/>
                <a:ea typeface="Meiryo" panose="020B0604030504040204" pitchFamily="34" charset="-128"/>
              </a:rPr>
              <a:t>問い</a:t>
            </a:r>
            <a:r>
              <a:rPr lang="en-US" dirty="0" err="1" smtClean="0">
                <a:solidFill>
                  <a:srgbClr val="000000"/>
                </a:solidFill>
                <a:latin typeface="Meiryo" panose="020B0604030504040204" pitchFamily="34" charset="-128"/>
                <a:ea typeface="Meiryo" panose="020B0604030504040204" pitchFamily="34" charset="-128"/>
              </a:rPr>
              <a:t>に答えるだけでなく</a:t>
            </a:r>
            <a:r>
              <a:rPr lang="en-US" dirty="0" smtClean="0">
                <a:solidFill>
                  <a:srgbClr val="000000"/>
                </a:solidFill>
                <a:latin typeface="Meiryo" panose="020B0604030504040204" pitchFamily="34" charset="-128"/>
                <a:ea typeface="Meiryo" panose="020B0604030504040204" pitchFamily="34" charset="-128"/>
              </a:rPr>
              <a:t>、</a:t>
            </a:r>
            <a:r>
              <a:rPr lang="ja-JP" altLang="en-US" dirty="0">
                <a:solidFill>
                  <a:srgbClr val="000000"/>
                </a:solidFill>
                <a:latin typeface="Meiryo" panose="020B0604030504040204" pitchFamily="34" charset="-128"/>
                <a:ea typeface="Meiryo" panose="020B0604030504040204" pitchFamily="34" charset="-128"/>
              </a:rPr>
              <a:t>問い</a:t>
            </a:r>
            <a:r>
              <a:rPr lang="en-US" dirty="0" err="1" smtClean="0">
                <a:solidFill>
                  <a:srgbClr val="000000"/>
                </a:solidFill>
                <a:latin typeface="Meiryo" panose="020B0604030504040204" pitchFamily="34" charset="-128"/>
                <a:ea typeface="Meiryo" panose="020B0604030504040204" pitchFamily="34" charset="-128"/>
              </a:rPr>
              <a:t>のつくり手になれ</a:t>
            </a:r>
            <a:r>
              <a:rPr lang="ja-JP" altLang="en-US" dirty="0" smtClean="0">
                <a:solidFill>
                  <a:srgbClr val="000000"/>
                </a:solidFill>
                <a:latin typeface="Meiryo" panose="020B0604030504040204" pitchFamily="34" charset="-128"/>
                <a:ea typeface="Meiryo" panose="020B0604030504040204" pitchFamily="34" charset="-128"/>
              </a:rPr>
              <a:t>ました</a:t>
            </a:r>
            <a:r>
              <a:rPr lang="en-US" dirty="0" smtClean="0">
                <a:solidFill>
                  <a:srgbClr val="000000"/>
                </a:solidFill>
                <a:latin typeface="Meiryo" panose="020B0604030504040204" pitchFamily="34" charset="-128"/>
                <a:ea typeface="Meiryo" panose="020B0604030504040204" pitchFamily="34" charset="-128"/>
              </a:rPr>
              <a:t>。</a:t>
            </a:r>
            <a:r>
              <a:rPr lang="en-US" altLang="ja-JP" dirty="0" smtClean="0">
                <a:solidFill>
                  <a:srgbClr val="000000"/>
                </a:solidFill>
                <a:latin typeface="Meiryo" panose="020B0604030504040204" pitchFamily="34" charset="-128"/>
                <a:ea typeface="Meiryo" panose="020B0604030504040204" pitchFamily="34" charset="-128"/>
              </a:rPr>
              <a:t>QFT</a:t>
            </a:r>
            <a:r>
              <a:rPr lang="ja-JP" altLang="en-US" dirty="0" smtClean="0">
                <a:solidFill>
                  <a:srgbClr val="000000"/>
                </a:solidFill>
                <a:latin typeface="Meiryo" panose="020B0604030504040204" pitchFamily="34" charset="-128"/>
                <a:ea typeface="Meiryo" panose="020B0604030504040204" pitchFamily="34" charset="-128"/>
              </a:rPr>
              <a:t>では</a:t>
            </a:r>
            <a:r>
              <a:rPr lang="en-US" dirty="0" err="1" smtClean="0">
                <a:solidFill>
                  <a:srgbClr val="000000"/>
                </a:solidFill>
                <a:latin typeface="Meiryo" panose="020B0604030504040204" pitchFamily="34" charset="-128"/>
                <a:ea typeface="Meiryo" panose="020B0604030504040204" pitchFamily="34" charset="-128"/>
              </a:rPr>
              <a:t>ただ教えられるだけでなく、常にテーマについて</a:t>
            </a:r>
            <a:r>
              <a:rPr lang="ja-JP" altLang="en-US" dirty="0" smtClean="0">
                <a:solidFill>
                  <a:srgbClr val="000000"/>
                </a:solidFill>
                <a:latin typeface="Meiryo" panose="020B0604030504040204" pitchFamily="34" charset="-128"/>
                <a:ea typeface="Meiryo" panose="020B0604030504040204" pitchFamily="34" charset="-128"/>
              </a:rPr>
              <a:t>議論できる</a:t>
            </a:r>
            <a:r>
              <a:rPr lang="ja-JP" altLang="en-US" dirty="0">
                <a:solidFill>
                  <a:srgbClr val="000000"/>
                </a:solidFill>
                <a:latin typeface="Meiryo" panose="020B0604030504040204" pitchFamily="34" charset="-128"/>
                <a:ea typeface="Meiryo" panose="020B0604030504040204" pitchFamily="34" charset="-128"/>
              </a:rPr>
              <a:t>の</a:t>
            </a:r>
            <a:r>
              <a:rPr lang="en-US" dirty="0" err="1" smtClean="0">
                <a:solidFill>
                  <a:srgbClr val="000000"/>
                </a:solidFill>
                <a:latin typeface="Meiryo" panose="020B0604030504040204" pitchFamily="34" charset="-128"/>
                <a:ea typeface="Meiryo" panose="020B0604030504040204" pitchFamily="34" charset="-128"/>
              </a:rPr>
              <a:t>です</a:t>
            </a:r>
            <a:r>
              <a:rPr lang="ja-JP" altLang="en-US" dirty="0" smtClean="0">
                <a:solidFill>
                  <a:srgbClr val="000000"/>
                </a:solidFill>
                <a:latin typeface="Meiryo" panose="020B0604030504040204" pitchFamily="34" charset="-128"/>
                <a:ea typeface="Meiryo" panose="020B0604030504040204" pitchFamily="34" charset="-128"/>
              </a:rPr>
              <a:t>。</a:t>
            </a:r>
            <a:r>
              <a:rPr lang="en-US" dirty="0" smtClean="0">
                <a:solidFill>
                  <a:srgbClr val="000000"/>
                </a:solidFill>
                <a:latin typeface="Meiryo" panose="020B0604030504040204" pitchFamily="34" charset="-128"/>
                <a:ea typeface="Meiryo" panose="020B0604030504040204" pitchFamily="34" charset="-128"/>
              </a:rPr>
              <a:t>」</a:t>
            </a:r>
            <a:r>
              <a:rPr lang="ja-JP" altLang="en-US" dirty="0" smtClean="0">
                <a:solidFill>
                  <a:srgbClr val="000000"/>
                </a:solidFill>
                <a:latin typeface="Meiryo" panose="020B0604030504040204" pitchFamily="34" charset="-128"/>
                <a:ea typeface="Meiryo" panose="020B0604030504040204" pitchFamily="34" charset="-128"/>
              </a:rPr>
              <a:t>　　　　　　　　　　　　　　　　　　</a:t>
            </a:r>
            <a:r>
              <a:rPr lang="en-US" sz="2000" b="0" i="0" u="none" strike="noStrike" cap="none" dirty="0" smtClean="0">
                <a:solidFill>
                  <a:srgbClr val="000000"/>
                </a:solidFill>
                <a:latin typeface="Meiryo" panose="020B0604030504040204" pitchFamily="34" charset="-128"/>
                <a:ea typeface="Meiryo" panose="020B0604030504040204" pitchFamily="34" charset="-128"/>
                <a:sym typeface="Rockwell"/>
              </a:rPr>
              <a:t> – </a:t>
            </a:r>
            <a:r>
              <a:rPr lang="en-US" dirty="0" err="1" smtClean="0">
                <a:solidFill>
                  <a:srgbClr val="000000"/>
                </a:solidFill>
                <a:latin typeface="Meiryo" panose="020B0604030504040204" pitchFamily="34" charset="-128"/>
                <a:ea typeface="Meiryo" panose="020B0604030504040204" pitchFamily="34" charset="-128"/>
              </a:rPr>
              <a:t>ブランダイス大学生態学コース</a:t>
            </a:r>
            <a:r>
              <a:rPr lang="en-US" sz="2000" b="0" i="0" u="none" strike="noStrike" cap="none" dirty="0" smtClean="0">
                <a:solidFill>
                  <a:srgbClr val="000000"/>
                </a:solidFill>
                <a:latin typeface="Meiryo" panose="020B0604030504040204" pitchFamily="34" charset="-128"/>
                <a:ea typeface="Meiryo" panose="020B0604030504040204" pitchFamily="34" charset="-128"/>
                <a:sym typeface="Rockwell"/>
              </a:rPr>
              <a:t> </a:t>
            </a:r>
            <a:r>
              <a:rPr lang="en-US" dirty="0" err="1" smtClean="0">
                <a:solidFill>
                  <a:srgbClr val="000000"/>
                </a:solidFill>
                <a:latin typeface="Meiryo" panose="020B0604030504040204" pitchFamily="34" charset="-128"/>
                <a:ea typeface="Meiryo" panose="020B0604030504040204" pitchFamily="34" charset="-128"/>
              </a:rPr>
              <a:t>の学生</a:t>
            </a:r>
            <a:endParaRPr lang="en-US" dirty="0">
              <a:solidFill>
                <a:srgbClr val="000000"/>
              </a:solidFill>
              <a:latin typeface="Meiryo" panose="020B0604030504040204" pitchFamily="34" charset="-128"/>
              <a:ea typeface="Meiryo" panose="020B0604030504040204" pitchFamily="34"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Shape 1126"/>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dirty="0" err="1">
                <a:latin typeface="Meiryo" panose="020B0604030504040204" pitchFamily="34" charset="-128"/>
                <a:ea typeface="Meiryo" panose="020B0604030504040204" pitchFamily="34" charset="-128"/>
              </a:rPr>
              <a:t>教員の振り返り</a:t>
            </a:r>
            <a:r>
              <a:rPr lang="en-US" sz="3600" b="0" i="0" u="none" strike="noStrike" cap="none" dirty="0">
                <a:solidFill>
                  <a:schemeClr val="accent1"/>
                </a:solidFill>
                <a:latin typeface="Meiryo" panose="020B0604030504040204" pitchFamily="34" charset="-128"/>
                <a:ea typeface="Meiryo" panose="020B0604030504040204" pitchFamily="34" charset="-128"/>
                <a:sym typeface="Rockwell"/>
              </a:rPr>
              <a:t>: </a:t>
            </a:r>
            <a:r>
              <a:rPr lang="en-US" dirty="0" err="1">
                <a:latin typeface="Meiryo" panose="020B0604030504040204" pitchFamily="34" charset="-128"/>
                <a:ea typeface="Meiryo" panose="020B0604030504040204" pitchFamily="34" charset="-128"/>
              </a:rPr>
              <a:t>大学</a:t>
            </a:r>
            <a:endParaRPr lang="en-US" dirty="0">
              <a:latin typeface="Meiryo" panose="020B0604030504040204" pitchFamily="34" charset="-128"/>
              <a:ea typeface="Meiryo" panose="020B0604030504040204" pitchFamily="34" charset="-128"/>
            </a:endParaRPr>
          </a:p>
        </p:txBody>
      </p:sp>
      <p:sp>
        <p:nvSpPr>
          <p:cNvPr id="1127" name="Shape 1127"/>
          <p:cNvSpPr txBox="1">
            <a:spLocks noGrp="1"/>
          </p:cNvSpPr>
          <p:nvPr>
            <p:ph type="body" idx="1"/>
          </p:nvPr>
        </p:nvSpPr>
        <p:spPr>
          <a:xfrm>
            <a:off x="267923" y="2133600"/>
            <a:ext cx="8478511" cy="452610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accent1"/>
              </a:buClr>
              <a:buSzPct val="25000"/>
              <a:buFont typeface="Noto Sans Symbols"/>
              <a:buNone/>
            </a:pPr>
            <a:r>
              <a:rPr lang="en-US" dirty="0">
                <a:solidFill>
                  <a:schemeClr val="dk1"/>
                </a:solidFill>
                <a:latin typeface="Meiryo" panose="020B0604030504040204" pitchFamily="34" charset="-128"/>
                <a:ea typeface="Meiryo" panose="020B0604030504040204" pitchFamily="34" charset="-128"/>
              </a:rPr>
              <a:t>「</a:t>
            </a:r>
            <a:r>
              <a:rPr lang="en-US" dirty="0" err="1" smtClean="0">
                <a:solidFill>
                  <a:schemeClr val="dk1"/>
                </a:solidFill>
                <a:latin typeface="Meiryo" panose="020B0604030504040204" pitchFamily="34" charset="-128"/>
                <a:ea typeface="Meiryo" panose="020B0604030504040204" pitchFamily="34" charset="-128"/>
              </a:rPr>
              <a:t>驚くべきは</a:t>
            </a:r>
            <a:r>
              <a:rPr lang="ja-JP" altLang="en-US" dirty="0">
                <a:solidFill>
                  <a:schemeClr val="dk1"/>
                </a:solidFill>
                <a:latin typeface="Meiryo" panose="020B0604030504040204" pitchFamily="34" charset="-128"/>
                <a:ea typeface="Meiryo" panose="020B0604030504040204" pitchFamily="34" charset="-128"/>
              </a:rPr>
              <a:t>、</a:t>
            </a:r>
            <a:r>
              <a:rPr lang="en-US" dirty="0" err="1" smtClean="0">
                <a:solidFill>
                  <a:schemeClr val="dk1"/>
                </a:solidFill>
                <a:latin typeface="Meiryo" panose="020B0604030504040204" pitchFamily="34" charset="-128"/>
                <a:ea typeface="Meiryo" panose="020B0604030504040204" pitchFamily="34" charset="-128"/>
              </a:rPr>
              <a:t>QFTを</a:t>
            </a:r>
            <a:r>
              <a:rPr lang="ja-JP" altLang="en-US" dirty="0" smtClean="0">
                <a:solidFill>
                  <a:schemeClr val="dk1"/>
                </a:solidFill>
                <a:latin typeface="Meiryo" panose="020B0604030504040204" pitchFamily="34" charset="-128"/>
                <a:ea typeface="Meiryo" panose="020B0604030504040204" pitchFamily="34" charset="-128"/>
              </a:rPr>
              <a:t>使った</a:t>
            </a:r>
            <a:r>
              <a:rPr lang="en-US" dirty="0" err="1" smtClean="0">
                <a:solidFill>
                  <a:schemeClr val="dk1"/>
                </a:solidFill>
                <a:latin typeface="Meiryo" panose="020B0604030504040204" pitchFamily="34" charset="-128"/>
                <a:ea typeface="Meiryo" panose="020B0604030504040204" pitchFamily="34" charset="-128"/>
              </a:rPr>
              <a:t>授業で</a:t>
            </a:r>
            <a:r>
              <a:rPr lang="ja-JP" altLang="en-US" dirty="0" smtClean="0">
                <a:solidFill>
                  <a:schemeClr val="dk1"/>
                </a:solidFill>
                <a:latin typeface="Meiryo" panose="020B0604030504040204" pitchFamily="34" charset="-128"/>
                <a:ea typeface="Meiryo" panose="020B0604030504040204" pitchFamily="34" charset="-128"/>
              </a:rPr>
              <a:t>学生</a:t>
            </a:r>
            <a:r>
              <a:rPr lang="en-US" dirty="0" smtClean="0">
                <a:solidFill>
                  <a:schemeClr val="dk1"/>
                </a:solidFill>
                <a:latin typeface="Meiryo" panose="020B0604030504040204" pitchFamily="34" charset="-128"/>
                <a:ea typeface="Meiryo" panose="020B0604030504040204" pitchFamily="34" charset="-128"/>
              </a:rPr>
              <a:t>が</a:t>
            </a:r>
            <a:r>
              <a:rPr lang="ja-JP" altLang="en-US" dirty="0" smtClean="0">
                <a:solidFill>
                  <a:schemeClr val="dk1"/>
                </a:solidFill>
                <a:latin typeface="Meiryo" panose="020B0604030504040204" pitchFamily="34" charset="-128"/>
                <a:ea typeface="Meiryo" panose="020B0604030504040204" pitchFamily="34" charset="-128"/>
              </a:rPr>
              <a:t>つく</a:t>
            </a:r>
            <a:r>
              <a:rPr lang="en-US" dirty="0" err="1" smtClean="0">
                <a:solidFill>
                  <a:schemeClr val="dk1"/>
                </a:solidFill>
                <a:latin typeface="Meiryo" panose="020B0604030504040204" pitchFamily="34" charset="-128"/>
                <a:ea typeface="Meiryo" panose="020B0604030504040204" pitchFamily="34" charset="-128"/>
              </a:rPr>
              <a:t>り出した質問の</a:t>
            </a:r>
            <a:r>
              <a:rPr lang="ja-JP" altLang="en-US" dirty="0" smtClean="0">
                <a:solidFill>
                  <a:schemeClr val="dk1"/>
                </a:solidFill>
                <a:latin typeface="Meiryo" panose="020B0604030504040204" pitchFamily="34" charset="-128"/>
                <a:ea typeface="Meiryo" panose="020B0604030504040204" pitchFamily="34" charset="-128"/>
              </a:rPr>
              <a:t>範囲の広さ</a:t>
            </a:r>
            <a:r>
              <a:rPr lang="en-US" dirty="0" err="1" smtClean="0">
                <a:solidFill>
                  <a:schemeClr val="dk1"/>
                </a:solidFill>
                <a:latin typeface="Meiryo" panose="020B0604030504040204" pitchFamily="34" charset="-128"/>
                <a:ea typeface="Meiryo" panose="020B0604030504040204" pitchFamily="34" charset="-128"/>
              </a:rPr>
              <a:t>と深さです</a:t>
            </a:r>
            <a:r>
              <a:rPr lang="en-US" dirty="0" err="1">
                <a:solidFill>
                  <a:schemeClr val="dk1"/>
                </a:solidFill>
                <a:latin typeface="Meiryo" panose="020B0604030504040204" pitchFamily="34" charset="-128"/>
                <a:ea typeface="Meiryo" panose="020B0604030504040204" pitchFamily="34" charset="-128"/>
              </a:rPr>
              <a:t>。自分はまだQFT</a:t>
            </a:r>
            <a:r>
              <a:rPr lang="en-US" dirty="0" err="1" smtClean="0">
                <a:solidFill>
                  <a:schemeClr val="dk1"/>
                </a:solidFill>
                <a:latin typeface="Meiryo" panose="020B0604030504040204" pitchFamily="34" charset="-128"/>
                <a:ea typeface="Meiryo" panose="020B0604030504040204" pitchFamily="34" charset="-128"/>
              </a:rPr>
              <a:t>の使い方を学び始めたば</a:t>
            </a:r>
            <a:r>
              <a:rPr lang="ja-JP" altLang="en-US" dirty="0" smtClean="0">
                <a:solidFill>
                  <a:schemeClr val="dk1"/>
                </a:solidFill>
                <a:latin typeface="Meiryo" panose="020B0604030504040204" pitchFamily="34" charset="-128"/>
                <a:ea typeface="Meiryo" panose="020B0604030504040204" pitchFamily="34" charset="-128"/>
              </a:rPr>
              <a:t>かりで</a:t>
            </a:r>
            <a:r>
              <a:rPr lang="en-US" dirty="0" smtClean="0">
                <a:solidFill>
                  <a:schemeClr val="dk1"/>
                </a:solidFill>
                <a:latin typeface="Meiryo" panose="020B0604030504040204" pitchFamily="34" charset="-128"/>
                <a:ea typeface="Meiryo" panose="020B0604030504040204" pitchFamily="34" charset="-128"/>
              </a:rPr>
              <a:t>す</a:t>
            </a:r>
            <a:r>
              <a:rPr lang="ja-JP" altLang="en-US" dirty="0" smtClean="0">
                <a:solidFill>
                  <a:schemeClr val="dk1"/>
                </a:solidFill>
                <a:latin typeface="Meiryo" panose="020B0604030504040204" pitchFamily="34" charset="-128"/>
                <a:ea typeface="Meiryo" panose="020B0604030504040204" pitchFamily="34" charset="-128"/>
              </a:rPr>
              <a:t>。</a:t>
            </a:r>
            <a:r>
              <a:rPr lang="en-US" dirty="0" smtClean="0">
                <a:solidFill>
                  <a:schemeClr val="dk1"/>
                </a:solidFill>
                <a:latin typeface="Meiryo" panose="020B0604030504040204" pitchFamily="34" charset="-128"/>
                <a:ea typeface="Meiryo" panose="020B0604030504040204" pitchFamily="34" charset="-128"/>
              </a:rPr>
              <a:t>」</a:t>
            </a:r>
            <a:endParaRPr lang="en-US" dirty="0">
              <a:solidFill>
                <a:schemeClr val="dk1"/>
              </a:solidFill>
              <a:latin typeface="Meiryo" panose="020B0604030504040204" pitchFamily="34" charset="-128"/>
              <a:ea typeface="Meiryo" panose="020B0604030504040204" pitchFamily="34" charset="-128"/>
            </a:endParaRPr>
          </a:p>
          <a:p>
            <a:pPr marL="0" marR="0" lvl="0" indent="0" algn="l" rtl="0">
              <a:lnSpc>
                <a:spcPct val="150000"/>
              </a:lnSpc>
              <a:spcBef>
                <a:spcPts val="0"/>
              </a:spcBef>
              <a:spcAft>
                <a:spcPts val="0"/>
              </a:spcAft>
              <a:buClr>
                <a:schemeClr val="accent1"/>
              </a:buClr>
              <a:buSzPct val="25000"/>
              <a:buFont typeface="Noto Sans Symbols"/>
              <a:buNone/>
            </a:pPr>
            <a:r>
              <a:rPr lang="en-US" b="1" dirty="0" smtClean="0">
                <a:solidFill>
                  <a:schemeClr val="dk1"/>
                </a:solidFill>
                <a:latin typeface="Meiryo" panose="020B0604030504040204" pitchFamily="34" charset="-128"/>
                <a:ea typeface="Meiryo" panose="020B0604030504040204" pitchFamily="34" charset="-128"/>
              </a:rPr>
              <a:t>-</a:t>
            </a:r>
            <a:r>
              <a:rPr lang="ja-JP" altLang="en-US" b="1" dirty="0">
                <a:solidFill>
                  <a:schemeClr val="dk1"/>
                </a:solidFill>
                <a:latin typeface="Meiryo" panose="020B0604030504040204" pitchFamily="34" charset="-128"/>
                <a:ea typeface="Meiryo" panose="020B0604030504040204" pitchFamily="34" charset="-128"/>
              </a:rPr>
              <a:t> </a:t>
            </a:r>
            <a:r>
              <a:rPr lang="en-US" dirty="0" err="1" smtClean="0">
                <a:solidFill>
                  <a:schemeClr val="dk1"/>
                </a:solidFill>
                <a:latin typeface="Meiryo" panose="020B0604030504040204" pitchFamily="34" charset="-128"/>
                <a:ea typeface="Meiryo" panose="020B0604030504040204" pitchFamily="34" charset="-128"/>
              </a:rPr>
              <a:t>ダン</a:t>
            </a:r>
            <a:r>
              <a:rPr lang="en-US" dirty="0" err="1">
                <a:solidFill>
                  <a:schemeClr val="dk1"/>
                </a:solidFill>
                <a:latin typeface="Meiryo" panose="020B0604030504040204" pitchFamily="34" charset="-128"/>
                <a:ea typeface="Meiryo" panose="020B0604030504040204" pitchFamily="34" charset="-128"/>
              </a:rPr>
              <a:t>・パールマン（ブランダイス大学生態学助教</a:t>
            </a:r>
            <a:r>
              <a:rPr lang="en-US" dirty="0">
                <a:solidFill>
                  <a:schemeClr val="dk1"/>
                </a:solidFill>
                <a:latin typeface="Meiryo" panose="020B0604030504040204" pitchFamily="34" charset="-128"/>
                <a:ea typeface="Meiryo" panose="020B0604030504040204" pitchFamily="34" charset="-128"/>
              </a:rPr>
              <a:t>）</a:t>
            </a:r>
            <a:r>
              <a:rPr lang="en-US" sz="2000" b="0" i="0" u="none" strike="noStrike" cap="none" dirty="0">
                <a:solidFill>
                  <a:schemeClr val="dk1"/>
                </a:solidFill>
                <a:latin typeface="Meiryo" panose="020B0604030504040204" pitchFamily="34" charset="-128"/>
                <a:ea typeface="Meiryo" panose="020B0604030504040204" pitchFamily="34" charset="-128"/>
                <a:sym typeface="Rockwell"/>
              </a:rPr>
              <a:t> </a:t>
            </a:r>
          </a:p>
          <a:p>
            <a:pPr marL="0" marR="0" lvl="0" indent="0" algn="l" rtl="0">
              <a:lnSpc>
                <a:spcPct val="150000"/>
              </a:lnSpc>
              <a:spcBef>
                <a:spcPts val="2400"/>
              </a:spcBef>
              <a:buClr>
                <a:schemeClr val="accent1"/>
              </a:buClr>
              <a:buSzPct val="25000"/>
              <a:buFont typeface="Noto Sans Symbols"/>
              <a:buNone/>
            </a:pPr>
            <a:r>
              <a:rPr lang="en-US" dirty="0">
                <a:solidFill>
                  <a:schemeClr val="dk1"/>
                </a:solidFill>
                <a:latin typeface="Meiryo" panose="020B0604030504040204" pitchFamily="34" charset="-128"/>
                <a:ea typeface="Meiryo" panose="020B0604030504040204" pitchFamily="34" charset="-128"/>
              </a:rPr>
              <a:t>「</a:t>
            </a:r>
            <a:r>
              <a:rPr lang="en-US" sz="2000" b="0" i="0" u="none" strike="noStrike" cap="none" dirty="0">
                <a:solidFill>
                  <a:schemeClr val="dk1"/>
                </a:solidFill>
                <a:latin typeface="Meiryo" panose="020B0604030504040204" pitchFamily="34" charset="-128"/>
                <a:ea typeface="Meiryo" panose="020B0604030504040204" pitchFamily="34" charset="-128"/>
                <a:sym typeface="Rockwell"/>
              </a:rPr>
              <a:t>199</a:t>
            </a:r>
            <a:r>
              <a:rPr lang="en-US" dirty="0">
                <a:solidFill>
                  <a:schemeClr val="dk1"/>
                </a:solidFill>
                <a:latin typeface="Meiryo" panose="020B0604030504040204" pitchFamily="34" charset="-128"/>
                <a:ea typeface="Meiryo" panose="020B0604030504040204" pitchFamily="34" charset="-128"/>
              </a:rPr>
              <a:t>7年から教壇に立っています。いわゆる</a:t>
            </a:r>
            <a:r>
              <a:rPr lang="en-US" dirty="0" smtClean="0">
                <a:solidFill>
                  <a:schemeClr val="dk1"/>
                </a:solidFill>
                <a:latin typeface="Meiryo" panose="020B0604030504040204" pitchFamily="34" charset="-128"/>
                <a:ea typeface="Meiryo" panose="020B0604030504040204" pitchFamily="34" charset="-128"/>
              </a:rPr>
              <a:t>「</a:t>
            </a:r>
            <a:r>
              <a:rPr lang="ja-JP" altLang="en-US" dirty="0" smtClean="0">
                <a:solidFill>
                  <a:schemeClr val="dk1"/>
                </a:solidFill>
                <a:latin typeface="Meiryo" panose="020B0604030504040204" pitchFamily="34" charset="-128"/>
                <a:ea typeface="Meiryo" panose="020B0604030504040204" pitchFamily="34" charset="-128"/>
              </a:rPr>
              <a:t>教育</a:t>
            </a:r>
            <a:r>
              <a:rPr lang="ja-JP" altLang="en-US" dirty="0">
                <a:solidFill>
                  <a:schemeClr val="dk1"/>
                </a:solidFill>
                <a:latin typeface="Meiryo" panose="020B0604030504040204" pitchFamily="34" charset="-128"/>
                <a:ea typeface="Meiryo" panose="020B0604030504040204" pitchFamily="34" charset="-128"/>
              </a:rPr>
              <a:t>手法</a:t>
            </a:r>
            <a:r>
              <a:rPr lang="en-US" dirty="0" smtClean="0">
                <a:solidFill>
                  <a:schemeClr val="dk1"/>
                </a:solidFill>
                <a:latin typeface="Meiryo" panose="020B0604030504040204" pitchFamily="34" charset="-128"/>
                <a:ea typeface="Meiryo" panose="020B0604030504040204" pitchFamily="34" charset="-128"/>
              </a:rPr>
              <a:t>」</a:t>
            </a:r>
            <a:r>
              <a:rPr lang="en-US" dirty="0" err="1" smtClean="0">
                <a:solidFill>
                  <a:schemeClr val="dk1"/>
                </a:solidFill>
                <a:latin typeface="Meiryo" panose="020B0604030504040204" pitchFamily="34" charset="-128"/>
                <a:ea typeface="Meiryo" panose="020B0604030504040204" pitchFamily="34" charset="-128"/>
              </a:rPr>
              <a:t>と教育学は学びました</a:t>
            </a:r>
            <a:r>
              <a:rPr lang="ja-JP" altLang="en-US" dirty="0" smtClean="0">
                <a:solidFill>
                  <a:schemeClr val="dk1"/>
                </a:solidFill>
                <a:latin typeface="Meiryo" panose="020B0604030504040204" pitchFamily="34" charset="-128"/>
                <a:ea typeface="Meiryo" panose="020B0604030504040204" pitchFamily="34" charset="-128"/>
              </a:rPr>
              <a:t>が、</a:t>
            </a:r>
            <a:r>
              <a:rPr lang="ja-JP" altLang="en-US" dirty="0">
                <a:solidFill>
                  <a:schemeClr val="dk1"/>
                </a:solidFill>
                <a:latin typeface="Meiryo" panose="020B0604030504040204" pitchFamily="34" charset="-128"/>
                <a:ea typeface="Meiryo" panose="020B0604030504040204" pitchFamily="34" charset="-128"/>
              </a:rPr>
              <a:t>学生</a:t>
            </a:r>
            <a:r>
              <a:rPr lang="en-US" dirty="0" smtClean="0">
                <a:solidFill>
                  <a:schemeClr val="dk1"/>
                </a:solidFill>
                <a:latin typeface="Meiryo" panose="020B0604030504040204" pitchFamily="34" charset="-128"/>
                <a:ea typeface="Meiryo" panose="020B0604030504040204" pitchFamily="34" charset="-128"/>
              </a:rPr>
              <a:t>の学び方がこんなに変わる深い影響力をもつものに出会ったのは</a:t>
            </a:r>
            <a:r>
              <a:rPr lang="en-US" altLang="ja-JP" dirty="0" smtClean="0">
                <a:solidFill>
                  <a:schemeClr val="dk1"/>
                </a:solidFill>
                <a:latin typeface="Meiryo" panose="020B0604030504040204" pitchFamily="34" charset="-128"/>
                <a:ea typeface="Meiryo" panose="020B0604030504040204" pitchFamily="34" charset="-128"/>
              </a:rPr>
              <a:t>QFT</a:t>
            </a:r>
            <a:r>
              <a:rPr lang="en-US" dirty="0" smtClean="0">
                <a:solidFill>
                  <a:schemeClr val="dk1"/>
                </a:solidFill>
                <a:latin typeface="Meiryo" panose="020B0604030504040204" pitchFamily="34" charset="-128"/>
                <a:ea typeface="Meiryo" panose="020B0604030504040204" pitchFamily="34" charset="-128"/>
              </a:rPr>
              <a:t>が初めてです</a:t>
            </a:r>
            <a:r>
              <a:rPr lang="en-US" dirty="0">
                <a:solidFill>
                  <a:schemeClr val="dk1"/>
                </a:solidFill>
                <a:latin typeface="Meiryo" panose="020B0604030504040204" pitchFamily="34" charset="-128"/>
                <a:ea typeface="Meiryo" panose="020B0604030504040204" pitchFamily="34" charset="-128"/>
              </a:rPr>
              <a:t>。生徒がすぐに自分の学びに入り込み、そして自分のものにしたんです」-</a:t>
            </a:r>
            <a:r>
              <a:rPr lang="en-US" dirty="0" err="1">
                <a:solidFill>
                  <a:schemeClr val="dk1"/>
                </a:solidFill>
                <a:latin typeface="Meiryo" panose="020B0604030504040204" pitchFamily="34" charset="-128"/>
                <a:ea typeface="Meiryo" panose="020B0604030504040204" pitchFamily="34" charset="-128"/>
              </a:rPr>
              <a:t>メアリ</a:t>
            </a:r>
            <a:r>
              <a:rPr lang="en-US" dirty="0">
                <a:solidFill>
                  <a:schemeClr val="dk1"/>
                </a:solidFill>
                <a:latin typeface="Meiryo" panose="020B0604030504040204" pitchFamily="34" charset="-128"/>
                <a:ea typeface="Meiryo" panose="020B0604030504040204" pitchFamily="34" charset="-128"/>
              </a:rPr>
              <a:t>ー・</a:t>
            </a:r>
            <a:r>
              <a:rPr lang="en-US" dirty="0" err="1">
                <a:solidFill>
                  <a:schemeClr val="dk1"/>
                </a:solidFill>
                <a:latin typeface="Meiryo" panose="020B0604030504040204" pitchFamily="34" charset="-128"/>
                <a:ea typeface="Meiryo" panose="020B0604030504040204" pitchFamily="34" charset="-128"/>
              </a:rPr>
              <a:t>フレット（米カリフォルニア州ソノマ州立大学、客員教授</a:t>
            </a:r>
            <a:r>
              <a:rPr lang="en-US" dirty="0">
                <a:solidFill>
                  <a:schemeClr val="dk1"/>
                </a:solidFill>
                <a:latin typeface="Meiryo" panose="020B0604030504040204" pitchFamily="34" charset="-128"/>
                <a:ea typeface="Meiryo" panose="020B0604030504040204" pitchFamily="34" charset="-128"/>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eiryo" panose="020B0604030504040204" pitchFamily="34" charset="-128"/>
                <a:ea typeface="Meiryo" panose="020B0604030504040204" pitchFamily="34" charset="-128"/>
              </a:rPr>
              <a:t>QFT</a:t>
            </a:r>
            <a:r>
              <a:rPr lang="ja-JP" altLang="en-US" b="1" dirty="0" smtClean="0">
                <a:latin typeface="Meiryo" panose="020B0604030504040204" pitchFamily="34" charset="-128"/>
                <a:ea typeface="Meiryo" panose="020B0604030504040204" pitchFamily="34" charset="-128"/>
              </a:rPr>
              <a:t>は教室を越えて</a:t>
            </a:r>
            <a:endParaRPr lang="en-US" b="1" dirty="0">
              <a:latin typeface="Meiryo" panose="020B0604030504040204" pitchFamily="34" charset="-128"/>
              <a:ea typeface="Meiryo" panose="020B0604030504040204" pitchFamily="34" charset="-128"/>
            </a:endParaRPr>
          </a:p>
        </p:txBody>
      </p:sp>
      <p:sp>
        <p:nvSpPr>
          <p:cNvPr id="3" name="Content Placeholder 2"/>
          <p:cNvSpPr>
            <a:spLocks noGrp="1"/>
          </p:cNvSpPr>
          <p:nvPr>
            <p:ph idx="1"/>
          </p:nvPr>
        </p:nvSpPr>
        <p:spPr>
          <a:xfrm>
            <a:off x="498474" y="1471412"/>
            <a:ext cx="7705369" cy="5076645"/>
          </a:xfrm>
        </p:spPr>
        <p:txBody>
          <a:bodyPr>
            <a:noAutofit/>
          </a:bodyPr>
          <a:lstStyle/>
          <a:p>
            <a:pPr marL="0" indent="0">
              <a:buNone/>
            </a:pPr>
            <a:r>
              <a:rPr lang="ja-JP" altLang="en-US" sz="2400" u="sng" dirty="0" smtClean="0">
                <a:solidFill>
                  <a:schemeClr val="tx1"/>
                </a:solidFill>
                <a:latin typeface="Meiryo" panose="020B0604030504040204" pitchFamily="34" charset="-128"/>
                <a:ea typeface="Meiryo" panose="020B0604030504040204" pitchFamily="34" charset="-128"/>
              </a:rPr>
              <a:t>背　　　景</a:t>
            </a:r>
            <a:r>
              <a:rPr lang="en-US" sz="2400" u="sng" dirty="0" smtClean="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rPr>
              <a:t> ソフトウェ</a:t>
            </a:r>
            <a:r>
              <a:rPr lang="ja-JP" altLang="en-US" sz="2400" dirty="0" smtClean="0">
                <a:solidFill>
                  <a:schemeClr val="tx1"/>
                </a:solidFill>
                <a:latin typeface="Meiryo" panose="020B0604030504040204" pitchFamily="34" charset="-128"/>
                <a:ea typeface="Meiryo" panose="020B0604030504040204" pitchFamily="34" charset="-128"/>
              </a:rPr>
              <a:t>アの大手企業において、アイルランド、シンガポール、アメリカ二都市から主要なスタッフが集まる会合にて</a:t>
            </a:r>
            <a:endParaRPr lang="en-US" sz="2400" dirty="0" smtClean="0">
              <a:solidFill>
                <a:schemeClr val="tx1"/>
              </a:solidFill>
              <a:latin typeface="Meiryo" panose="020B0604030504040204" pitchFamily="34" charset="-128"/>
              <a:ea typeface="Meiryo" panose="020B0604030504040204" pitchFamily="34" charset="-128"/>
            </a:endParaRPr>
          </a:p>
          <a:p>
            <a:pPr marL="0" indent="0">
              <a:buNone/>
            </a:pPr>
            <a:r>
              <a:rPr lang="ja-JP" altLang="en-US" sz="2400" u="sng" dirty="0" smtClean="0">
                <a:solidFill>
                  <a:schemeClr val="tx1"/>
                </a:solidFill>
                <a:latin typeface="Meiryo" panose="020B0604030504040204" pitchFamily="34" charset="-128"/>
                <a:ea typeface="Meiryo" panose="020B0604030504040204" pitchFamily="34" charset="-128"/>
              </a:rPr>
              <a:t>目　　　的</a:t>
            </a:r>
            <a:r>
              <a:rPr lang="en-US" sz="2400" u="sng" dirty="0" smtClean="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rPr>
              <a:t> </a:t>
            </a:r>
            <a:r>
              <a:rPr lang="ja-JP" altLang="en-US" sz="2400" dirty="0" smtClean="0">
                <a:solidFill>
                  <a:schemeClr val="tx1"/>
                </a:solidFill>
                <a:latin typeface="Meiryo" panose="020B0604030504040204" pitchFamily="34" charset="-128"/>
                <a:ea typeface="Meiryo" panose="020B0604030504040204" pitchFamily="34" charset="-128"/>
              </a:rPr>
              <a:t>重要なビジネスパートナーとの関係を改善させるため</a:t>
            </a:r>
            <a:endParaRPr lang="en-US" sz="2400" dirty="0" smtClean="0">
              <a:solidFill>
                <a:schemeClr val="tx1"/>
              </a:solidFill>
              <a:latin typeface="Meiryo" panose="020B0604030504040204" pitchFamily="34" charset="-128"/>
              <a:ea typeface="Meiryo" panose="020B0604030504040204" pitchFamily="34" charset="-128"/>
            </a:endParaRPr>
          </a:p>
          <a:p>
            <a:pPr marL="0" indent="0">
              <a:buNone/>
            </a:pPr>
            <a:r>
              <a:rPr lang="ja-JP" altLang="en-US" b="1" i="1" u="sng" dirty="0" smtClean="0">
                <a:solidFill>
                  <a:schemeClr val="accent2">
                    <a:lumMod val="50000"/>
                  </a:schemeClr>
                </a:solidFill>
                <a:latin typeface="Meiryo" panose="020B0604030504040204" pitchFamily="34" charset="-128"/>
                <a:ea typeface="Meiryo" panose="020B0604030504040204" pitchFamily="34" charset="-128"/>
              </a:rPr>
              <a:t>３日間にわたる会合のうち初日に</a:t>
            </a:r>
            <a:r>
              <a:rPr lang="en-US" b="1" i="1" u="sng" dirty="0" smtClean="0">
                <a:solidFill>
                  <a:schemeClr val="accent2">
                    <a:lumMod val="50000"/>
                  </a:schemeClr>
                </a:solidFill>
                <a:latin typeface="Meiryo" panose="020B0604030504040204" pitchFamily="34" charset="-128"/>
                <a:ea typeface="Meiryo" panose="020B0604030504040204" pitchFamily="34" charset="-128"/>
              </a:rPr>
              <a:t>QFT</a:t>
            </a:r>
            <a:r>
              <a:rPr lang="ja-JP" altLang="en-US" b="1" i="1" u="sng" dirty="0" smtClean="0">
                <a:solidFill>
                  <a:schemeClr val="accent2">
                    <a:lumMod val="50000"/>
                  </a:schemeClr>
                </a:solidFill>
                <a:latin typeface="Meiryo" panose="020B0604030504040204" pitchFamily="34" charset="-128"/>
                <a:ea typeface="Meiryo" panose="020B0604030504040204" pitchFamily="34" charset="-128"/>
              </a:rPr>
              <a:t>のトレーニングが行われた</a:t>
            </a:r>
            <a:endParaRPr lang="en-US" b="1" i="1" u="sng" dirty="0" smtClean="0">
              <a:solidFill>
                <a:schemeClr val="accent2">
                  <a:lumMod val="50000"/>
                </a:schemeClr>
              </a:solidFill>
              <a:latin typeface="Meiryo" panose="020B0604030504040204" pitchFamily="34" charset="-128"/>
              <a:ea typeface="Meiryo" panose="020B0604030504040204" pitchFamily="34" charset="-128"/>
            </a:endParaRPr>
          </a:p>
          <a:p>
            <a:pPr marL="0" indent="0">
              <a:buNone/>
            </a:pPr>
            <a:r>
              <a:rPr lang="ja-JP" altLang="en-US" sz="2400" u="sng" dirty="0" smtClean="0">
                <a:solidFill>
                  <a:schemeClr val="tx1"/>
                </a:solidFill>
                <a:latin typeface="Meiryo" panose="020B0604030504040204" pitchFamily="34" charset="-128"/>
                <a:ea typeface="Meiryo" panose="020B0604030504040204" pitchFamily="34" charset="-128"/>
              </a:rPr>
              <a:t>質問の焦点</a:t>
            </a:r>
            <a:r>
              <a:rPr lang="en-US" altLang="ja-JP" sz="2400" dirty="0" smtClean="0">
                <a:solidFill>
                  <a:schemeClr val="tx1"/>
                </a:solidFill>
                <a:latin typeface="Meiryo" panose="020B0604030504040204" pitchFamily="34" charset="-128"/>
                <a:ea typeface="Meiryo" panose="020B0604030504040204" pitchFamily="34" charset="-128"/>
              </a:rPr>
              <a:t>: </a:t>
            </a:r>
            <a:r>
              <a:rPr lang="ja-JP" altLang="en-US" sz="2400" dirty="0" smtClean="0">
                <a:solidFill>
                  <a:schemeClr val="tx1"/>
                </a:solidFill>
                <a:latin typeface="Meiryo" panose="020B0604030504040204" pitchFamily="34" charset="-128"/>
                <a:ea typeface="Meiryo" panose="020B0604030504040204" pitchFamily="34" charset="-128"/>
              </a:rPr>
              <a:t>「認可の取得過程いついて、私たちよりも顧客の方がよく理解している。」</a:t>
            </a:r>
            <a:endParaRPr lang="en-US" sz="2400" dirty="0" smtClean="0">
              <a:solidFill>
                <a:schemeClr val="tx1"/>
              </a:solidFill>
              <a:latin typeface="Meiryo" panose="020B0604030504040204" pitchFamily="34" charset="-128"/>
              <a:ea typeface="Meiryo" panose="020B0604030504040204" pitchFamily="34" charset="-128"/>
            </a:endParaRPr>
          </a:p>
          <a:p>
            <a:pPr marL="0" indent="0">
              <a:buNone/>
            </a:pPr>
            <a:r>
              <a:rPr lang="ja-JP" altLang="en-US" sz="2400" u="sng" dirty="0" smtClean="0">
                <a:solidFill>
                  <a:schemeClr val="tx1"/>
                </a:solidFill>
                <a:latin typeface="Meiryo" panose="020B0604030504040204" pitchFamily="34" charset="-128"/>
                <a:ea typeface="Meiryo" panose="020B0604030504040204" pitchFamily="34" charset="-128"/>
              </a:rPr>
              <a:t>成　　　果</a:t>
            </a:r>
            <a:r>
              <a:rPr lang="en-US" sz="2400" u="sng" dirty="0" smtClean="0">
                <a:solidFill>
                  <a:schemeClr val="tx1"/>
                </a:solidFill>
                <a:latin typeface="Meiryo" panose="020B0604030504040204" pitchFamily="34" charset="-128"/>
                <a:ea typeface="Meiryo" panose="020B0604030504040204" pitchFamily="34" charset="-128"/>
              </a:rPr>
              <a:t>:</a:t>
            </a:r>
            <a:r>
              <a:rPr lang="en-US" sz="2400" dirty="0" smtClean="0">
                <a:solidFill>
                  <a:schemeClr val="tx1"/>
                </a:solidFill>
                <a:latin typeface="Meiryo" panose="020B0604030504040204" pitchFamily="34" charset="-128"/>
                <a:ea typeface="Meiryo" panose="020B0604030504040204" pitchFamily="34" charset="-128"/>
              </a:rPr>
              <a:t> </a:t>
            </a:r>
            <a:r>
              <a:rPr lang="ja-JP" altLang="en-US" sz="2400" dirty="0">
                <a:solidFill>
                  <a:schemeClr val="tx1"/>
                </a:solidFill>
                <a:latin typeface="Meiryo" panose="020B0604030504040204" pitchFamily="34" charset="-128"/>
                <a:ea typeface="Meiryo" panose="020B0604030504040204" pitchFamily="34" charset="-128"/>
              </a:rPr>
              <a:t>スタッフ</a:t>
            </a:r>
            <a:r>
              <a:rPr lang="ja-JP" altLang="en-US" sz="2400" dirty="0" smtClean="0">
                <a:solidFill>
                  <a:schemeClr val="tx1"/>
                </a:solidFill>
                <a:latin typeface="Meiryo" panose="020B0604030504040204" pitchFamily="34" charset="-128"/>
                <a:ea typeface="Meiryo" panose="020B0604030504040204" pitchFamily="34" charset="-128"/>
              </a:rPr>
              <a:t>が</a:t>
            </a:r>
            <a:r>
              <a:rPr lang="en-US" altLang="ja-JP" sz="2400" dirty="0" smtClean="0">
                <a:solidFill>
                  <a:schemeClr val="tx1"/>
                </a:solidFill>
                <a:latin typeface="Meiryo" panose="020B0604030504040204" pitchFamily="34" charset="-128"/>
                <a:ea typeface="Meiryo" panose="020B0604030504040204" pitchFamily="34" charset="-128"/>
              </a:rPr>
              <a:t>QFT</a:t>
            </a:r>
            <a:r>
              <a:rPr lang="ja-JP" altLang="en-US" sz="2400" dirty="0" smtClean="0">
                <a:solidFill>
                  <a:schemeClr val="tx1"/>
                </a:solidFill>
                <a:latin typeface="Meiryo" panose="020B0604030504040204" pitchFamily="34" charset="-128"/>
                <a:ea typeface="Meiryo" panose="020B0604030504040204" pitchFamily="34" charset="-128"/>
              </a:rPr>
              <a:t>を定期的に仕事の計画に組み込むようになり、効率が向上した。</a:t>
            </a:r>
            <a:r>
              <a:rPr lang="en-US" sz="2400" dirty="0" smtClean="0">
                <a:solidFill>
                  <a:schemeClr val="tx1"/>
                </a:solidFill>
                <a:latin typeface="Meiryo" panose="020B0604030504040204" pitchFamily="34" charset="-128"/>
                <a:ea typeface="Meiryo" panose="020B0604030504040204" pitchFamily="34" charset="-128"/>
              </a:rPr>
              <a:t> </a:t>
            </a:r>
            <a:endParaRPr lang="en-US" sz="2400" dirty="0">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87482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eiryo" panose="020B0604030504040204" pitchFamily="34" charset="-128"/>
                <a:ea typeface="Meiryo" panose="020B0604030504040204" pitchFamily="34" charset="-128"/>
              </a:rPr>
              <a:t>QFT</a:t>
            </a:r>
            <a:r>
              <a:rPr lang="ja-JP" altLang="en-US" b="1" dirty="0" smtClean="0">
                <a:latin typeface="Meiryo" panose="020B0604030504040204" pitchFamily="34" charset="-128"/>
                <a:ea typeface="Meiryo" panose="020B0604030504040204" pitchFamily="34" charset="-128"/>
              </a:rPr>
              <a:t>は教室を越えて</a:t>
            </a:r>
            <a:endParaRPr lang="en-US" b="1" dirty="0">
              <a:latin typeface="Meiryo" panose="020B0604030504040204" pitchFamily="34" charset="-128"/>
              <a:ea typeface="Meiryo" panose="020B0604030504040204" pitchFamily="34" charset="-128"/>
            </a:endParaRPr>
          </a:p>
        </p:txBody>
      </p:sp>
      <p:sp>
        <p:nvSpPr>
          <p:cNvPr id="4" name="Content Placeholder 2"/>
          <p:cNvSpPr txBox="1">
            <a:spLocks/>
          </p:cNvSpPr>
          <p:nvPr/>
        </p:nvSpPr>
        <p:spPr>
          <a:xfrm>
            <a:off x="423945" y="1432775"/>
            <a:ext cx="7705369" cy="5076645"/>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r>
              <a:rPr lang="ja-JP" altLang="en-US" sz="2400" u="sng" dirty="0" smtClean="0">
                <a:solidFill>
                  <a:schemeClr val="tx1"/>
                </a:solidFill>
                <a:latin typeface="Meiryo" panose="020B0604030504040204" pitchFamily="34" charset="-128"/>
                <a:ea typeface="Meiryo" panose="020B0604030504040204" pitchFamily="34" charset="-128"/>
              </a:rPr>
              <a:t>背　　　景</a:t>
            </a:r>
            <a:r>
              <a:rPr lang="en-US" sz="2400" u="sng" dirty="0" smtClean="0">
                <a:solidFill>
                  <a:schemeClr val="tx1"/>
                </a:solidFill>
                <a:latin typeface="Meiryo" panose="020B0604030504040204" pitchFamily="34" charset="-128"/>
                <a:ea typeface="Meiryo" panose="020B0604030504040204" pitchFamily="34" charset="-128"/>
              </a:rPr>
              <a:t>:</a:t>
            </a:r>
            <a:r>
              <a:rPr lang="ja-JP" altLang="en-US" sz="2400" dirty="0" smtClean="0">
                <a:solidFill>
                  <a:schemeClr val="tx1"/>
                </a:solidFill>
                <a:latin typeface="Meiryo" panose="020B0604030504040204" pitchFamily="34" charset="-128"/>
                <a:ea typeface="Meiryo" panose="020B0604030504040204" pitchFamily="34" charset="-128"/>
              </a:rPr>
              <a:t> 大手</a:t>
            </a:r>
            <a:r>
              <a:rPr lang="ja-JP" altLang="en-US" sz="2400" dirty="0">
                <a:solidFill>
                  <a:schemeClr val="tx1"/>
                </a:solidFill>
                <a:latin typeface="Meiryo" panose="020B0604030504040204" pitchFamily="34" charset="-128"/>
                <a:ea typeface="Meiryo" panose="020B0604030504040204" pitchFamily="34" charset="-128"/>
              </a:rPr>
              <a:t>製薬</a:t>
            </a:r>
            <a:r>
              <a:rPr lang="ja-JP" altLang="en-US" sz="2400" dirty="0" smtClean="0">
                <a:solidFill>
                  <a:schemeClr val="tx1"/>
                </a:solidFill>
                <a:latin typeface="Meiryo" panose="020B0604030504040204" pitchFamily="34" charset="-128"/>
                <a:ea typeface="Meiryo" panose="020B0604030504040204" pitchFamily="34" charset="-128"/>
              </a:rPr>
              <a:t>企業において、米英からスタッフが集まる会合にて</a:t>
            </a:r>
            <a:endParaRPr lang="en-US" sz="2400" dirty="0" smtClean="0">
              <a:solidFill>
                <a:schemeClr val="tx1"/>
              </a:solidFill>
              <a:latin typeface="Meiryo" panose="020B0604030504040204" pitchFamily="34" charset="-128"/>
              <a:ea typeface="Meiryo" panose="020B0604030504040204" pitchFamily="34" charset="-128"/>
            </a:endParaRPr>
          </a:p>
          <a:p>
            <a:pPr marL="0" indent="0">
              <a:buFont typeface="Wingdings" pitchFamily="2" charset="2"/>
              <a:buNone/>
            </a:pPr>
            <a:r>
              <a:rPr lang="ja-JP" altLang="en-US" sz="2400" u="sng" dirty="0" smtClean="0">
                <a:solidFill>
                  <a:schemeClr val="tx1"/>
                </a:solidFill>
                <a:latin typeface="Meiryo" panose="020B0604030504040204" pitchFamily="34" charset="-128"/>
                <a:ea typeface="Meiryo" panose="020B0604030504040204" pitchFamily="34" charset="-128"/>
              </a:rPr>
              <a:t>目　　　的</a:t>
            </a:r>
            <a:r>
              <a:rPr lang="en-US" sz="2400" u="sng" dirty="0" smtClean="0">
                <a:solidFill>
                  <a:schemeClr val="tx1"/>
                </a:solidFill>
                <a:latin typeface="Meiryo" panose="020B0604030504040204" pitchFamily="34" charset="-128"/>
                <a:ea typeface="Meiryo" panose="020B0604030504040204" pitchFamily="34" charset="-128"/>
              </a:rPr>
              <a:t>:</a:t>
            </a:r>
            <a:r>
              <a:rPr lang="ja-JP" altLang="en-US" sz="2400" dirty="0" smtClean="0">
                <a:solidFill>
                  <a:schemeClr val="tx1"/>
                </a:solidFill>
                <a:latin typeface="Meiryo" panose="020B0604030504040204" pitchFamily="34" charset="-128"/>
                <a:ea typeface="Meiryo" panose="020B0604030504040204" pitchFamily="34" charset="-128"/>
              </a:rPr>
              <a:t> いかにしてデータを効率的に利用し、売り上げと業績につなげるかについて議論する</a:t>
            </a:r>
            <a:endParaRPr lang="en-US" sz="2400" dirty="0" smtClean="0">
              <a:solidFill>
                <a:schemeClr val="tx1"/>
              </a:solidFill>
              <a:latin typeface="Meiryo" panose="020B0604030504040204" pitchFamily="34" charset="-128"/>
              <a:ea typeface="Meiryo" panose="020B0604030504040204" pitchFamily="34" charset="-128"/>
            </a:endParaRPr>
          </a:p>
          <a:p>
            <a:pPr marL="0" indent="0" algn="ctr">
              <a:buFont typeface="Wingdings" pitchFamily="2" charset="2"/>
              <a:buNone/>
            </a:pPr>
            <a:r>
              <a:rPr lang="en-US" altLang="ja-JP" b="1" i="1" u="sng" dirty="0" smtClean="0">
                <a:solidFill>
                  <a:schemeClr val="accent2">
                    <a:lumMod val="50000"/>
                  </a:schemeClr>
                </a:solidFill>
                <a:latin typeface="Meiryo" panose="020B0604030504040204" pitchFamily="34" charset="-128"/>
                <a:ea typeface="Meiryo" panose="020B0604030504040204" pitchFamily="34" charset="-128"/>
              </a:rPr>
              <a:t>90</a:t>
            </a:r>
            <a:r>
              <a:rPr lang="ja-JP" altLang="en-US" b="1" i="1" u="sng" dirty="0" smtClean="0">
                <a:solidFill>
                  <a:schemeClr val="accent2">
                    <a:lumMod val="50000"/>
                  </a:schemeClr>
                </a:solidFill>
                <a:latin typeface="Meiryo" panose="020B0604030504040204" pitchFamily="34" charset="-128"/>
                <a:ea typeface="Meiryo" panose="020B0604030504040204" pitchFamily="34" charset="-128"/>
              </a:rPr>
              <a:t>分間の全員参加により</a:t>
            </a:r>
            <a:r>
              <a:rPr lang="en-US" altLang="ja-JP" b="1" i="1" u="sng" dirty="0" smtClean="0">
                <a:solidFill>
                  <a:schemeClr val="accent2">
                    <a:lumMod val="50000"/>
                  </a:schemeClr>
                </a:solidFill>
                <a:latin typeface="Meiryo" panose="020B0604030504040204" pitchFamily="34" charset="-128"/>
                <a:ea typeface="Meiryo" panose="020B0604030504040204" pitchFamily="34" charset="-128"/>
              </a:rPr>
              <a:t>QFT</a:t>
            </a:r>
            <a:r>
              <a:rPr lang="ja-JP" altLang="en-US" b="1" i="1" u="sng" dirty="0">
                <a:solidFill>
                  <a:schemeClr val="accent2">
                    <a:lumMod val="50000"/>
                  </a:schemeClr>
                </a:solidFill>
                <a:latin typeface="Meiryo" panose="020B0604030504040204" pitchFamily="34" charset="-128"/>
                <a:ea typeface="Meiryo" panose="020B0604030504040204" pitchFamily="34" charset="-128"/>
              </a:rPr>
              <a:t>ワークショッ</a:t>
            </a:r>
            <a:r>
              <a:rPr lang="ja-JP" altLang="en-US" b="1" i="1" u="sng" dirty="0" smtClean="0">
                <a:solidFill>
                  <a:schemeClr val="accent2">
                    <a:lumMod val="50000"/>
                  </a:schemeClr>
                </a:solidFill>
                <a:latin typeface="Meiryo" panose="020B0604030504040204" pitchFamily="34" charset="-128"/>
                <a:ea typeface="Meiryo" panose="020B0604030504040204" pitchFamily="34" charset="-128"/>
              </a:rPr>
              <a:t>プ</a:t>
            </a:r>
            <a:endParaRPr lang="en-US" b="1" i="1" u="sng" dirty="0" smtClean="0">
              <a:solidFill>
                <a:schemeClr val="accent2">
                  <a:lumMod val="50000"/>
                </a:schemeClr>
              </a:solidFill>
              <a:latin typeface="Meiryo" panose="020B0604030504040204" pitchFamily="34" charset="-128"/>
              <a:ea typeface="Meiryo" panose="020B0604030504040204" pitchFamily="34" charset="-128"/>
            </a:endParaRPr>
          </a:p>
          <a:p>
            <a:pPr marL="0" indent="0">
              <a:buFont typeface="Wingdings" pitchFamily="2" charset="2"/>
              <a:buNone/>
            </a:pPr>
            <a:r>
              <a:rPr lang="ja-JP" altLang="en-US" sz="2400" u="sng" dirty="0" smtClean="0">
                <a:solidFill>
                  <a:schemeClr val="tx1"/>
                </a:solidFill>
                <a:latin typeface="Meiryo" panose="020B0604030504040204" pitchFamily="34" charset="-128"/>
                <a:ea typeface="Meiryo" panose="020B0604030504040204" pitchFamily="34" charset="-128"/>
              </a:rPr>
              <a:t>質問の焦点</a:t>
            </a:r>
            <a:r>
              <a:rPr lang="en-US" altLang="ja-JP" sz="2400" dirty="0" smtClean="0">
                <a:solidFill>
                  <a:schemeClr val="tx1"/>
                </a:solidFill>
                <a:latin typeface="Meiryo" panose="020B0604030504040204" pitchFamily="34" charset="-128"/>
                <a:ea typeface="Meiryo" panose="020B0604030504040204" pitchFamily="34" charset="-128"/>
              </a:rPr>
              <a:t>: </a:t>
            </a:r>
            <a:r>
              <a:rPr lang="ja-JP" altLang="en-US" sz="2400" dirty="0" smtClean="0">
                <a:solidFill>
                  <a:schemeClr val="tx1"/>
                </a:solidFill>
                <a:latin typeface="Meiryo" panose="020B0604030504040204" pitchFamily="34" charset="-128"/>
                <a:ea typeface="Meiryo" panose="020B0604030504040204" pitchFamily="34" charset="-128"/>
              </a:rPr>
              <a:t>「７年以上勤続するスタッフがよい質問をする。」</a:t>
            </a:r>
            <a:endParaRPr lang="en-US" sz="2400" dirty="0" smtClean="0">
              <a:solidFill>
                <a:schemeClr val="tx1"/>
              </a:solidFill>
              <a:latin typeface="Meiryo" panose="020B0604030504040204" pitchFamily="34" charset="-128"/>
              <a:ea typeface="Meiryo" panose="020B0604030504040204" pitchFamily="34" charset="-128"/>
            </a:endParaRPr>
          </a:p>
          <a:p>
            <a:pPr marL="0" indent="0">
              <a:buFont typeface="Wingdings" pitchFamily="2" charset="2"/>
              <a:buNone/>
            </a:pPr>
            <a:r>
              <a:rPr lang="ja-JP" altLang="en-US" sz="2400" u="sng" dirty="0" smtClean="0">
                <a:solidFill>
                  <a:schemeClr val="tx1"/>
                </a:solidFill>
                <a:latin typeface="Meiryo" panose="020B0604030504040204" pitchFamily="34" charset="-128"/>
                <a:ea typeface="Meiryo" panose="020B0604030504040204" pitchFamily="34" charset="-128"/>
              </a:rPr>
              <a:t>成　　　果</a:t>
            </a:r>
            <a:r>
              <a:rPr lang="en-US" sz="2400" u="sng" dirty="0" smtClean="0">
                <a:solidFill>
                  <a:schemeClr val="tx1"/>
                </a:solidFill>
                <a:latin typeface="Meiryo" panose="020B0604030504040204" pitchFamily="34" charset="-128"/>
                <a:ea typeface="Meiryo" panose="020B0604030504040204" pitchFamily="34" charset="-128"/>
              </a:rPr>
              <a:t>:</a:t>
            </a:r>
            <a:r>
              <a:rPr lang="en-US" sz="2400" dirty="0" smtClean="0">
                <a:solidFill>
                  <a:schemeClr val="tx1"/>
                </a:solidFill>
                <a:latin typeface="Meiryo" panose="020B0604030504040204" pitchFamily="34" charset="-128"/>
                <a:ea typeface="Meiryo" panose="020B0604030504040204" pitchFamily="34" charset="-128"/>
              </a:rPr>
              <a:t> </a:t>
            </a:r>
            <a:r>
              <a:rPr lang="ja-JP" altLang="en-US" sz="2400" dirty="0">
                <a:solidFill>
                  <a:schemeClr val="tx1"/>
                </a:solidFill>
                <a:latin typeface="Meiryo" panose="020B0604030504040204" pitchFamily="34" charset="-128"/>
                <a:ea typeface="Meiryo" panose="020B0604030504040204" pitchFamily="34" charset="-128"/>
              </a:rPr>
              <a:t>刺激</a:t>
            </a:r>
            <a:r>
              <a:rPr lang="ja-JP" altLang="en-US" sz="2400" dirty="0" smtClean="0">
                <a:solidFill>
                  <a:schemeClr val="tx1"/>
                </a:solidFill>
                <a:latin typeface="Meiryo" panose="020B0604030504040204" pitchFamily="34" charset="-128"/>
                <a:ea typeface="Meiryo" panose="020B0604030504040204" pitchFamily="34" charset="-128"/>
              </a:rPr>
              <a:t>的な質問の焦点によって、スタッフそれぞれがそれぞれの形で会社に貢献できるという認識がうまれた。</a:t>
            </a:r>
            <a:r>
              <a:rPr lang="en-US" sz="2400" dirty="0" smtClean="0">
                <a:solidFill>
                  <a:schemeClr val="tx1"/>
                </a:solidFill>
                <a:latin typeface="Meiryo" panose="020B0604030504040204" pitchFamily="34" charset="-128"/>
                <a:ea typeface="Meiryo" panose="020B0604030504040204" pitchFamily="34" charset="-128"/>
              </a:rPr>
              <a:t> </a:t>
            </a:r>
            <a:endParaRPr lang="en-US" sz="2400" dirty="0">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853391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Shape 1132"/>
          <p:cNvSpPr txBox="1">
            <a:spLocks noGrp="1"/>
          </p:cNvSpPr>
          <p:nvPr>
            <p:ph type="title"/>
          </p:nvPr>
        </p:nvSpPr>
        <p:spPr>
          <a:xfrm>
            <a:off x="399437" y="4615975"/>
            <a:ext cx="6191400" cy="17223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4400" dirty="0" err="1">
                <a:latin typeface="Meiryo" panose="020B0604030504040204" pitchFamily="34" charset="-128"/>
                <a:ea typeface="Meiryo" panose="020B0604030504040204" pitchFamily="34" charset="-128"/>
              </a:rPr>
              <a:t>終わりに</a:t>
            </a:r>
            <a:r>
              <a:rPr lang="en-US" sz="4400" b="0" i="0" u="none" strike="noStrike" cap="none" dirty="0">
                <a:solidFill>
                  <a:schemeClr val="accent1"/>
                </a:solidFill>
                <a:latin typeface="Meiryo" panose="020B0604030504040204" pitchFamily="34" charset="-128"/>
                <a:ea typeface="Meiryo" panose="020B0604030504040204" pitchFamily="34" charset="-128"/>
                <a:sym typeface="Rockwell"/>
              </a:rPr>
              <a:t>: </a:t>
            </a:r>
            <a:r>
              <a:rPr lang="en-US" sz="4400" dirty="0" err="1">
                <a:latin typeface="Meiryo" panose="020B0604030504040204" pitchFamily="34" charset="-128"/>
                <a:ea typeface="Meiryo" panose="020B0604030504040204" pitchFamily="34" charset="-128"/>
              </a:rPr>
              <a:t>普遍性</a:t>
            </a:r>
            <a:endParaRPr lang="en-US" sz="4400" dirty="0">
              <a:latin typeface="Meiryo" panose="020B0604030504040204" pitchFamily="34" charset="-128"/>
              <a:ea typeface="Meiryo" panose="020B0604030504040204" pitchFamily="34" charset="-128"/>
            </a:endParaRPr>
          </a:p>
        </p:txBody>
      </p:sp>
      <p:pic>
        <p:nvPicPr>
          <p:cNvPr id="1133" name="Shape 1133" descr="Grand_Universe.jpg"/>
          <p:cNvPicPr preferRelativeResize="0"/>
          <p:nvPr/>
        </p:nvPicPr>
        <p:blipFill rotWithShape="1">
          <a:blip r:embed="rId3">
            <a:alphaModFix/>
          </a:blip>
          <a:srcRect l="81" r="81"/>
          <a:stretch/>
        </p:blipFill>
        <p:spPr>
          <a:xfrm>
            <a:off x="1806575" y="679450"/>
            <a:ext cx="5486399" cy="41148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Shape 1138"/>
          <p:cNvPicPr preferRelativeResize="0"/>
          <p:nvPr/>
        </p:nvPicPr>
        <p:blipFill rotWithShape="1">
          <a:blip r:embed="rId3">
            <a:alphaModFix/>
          </a:blip>
          <a:srcRect/>
          <a:stretch/>
        </p:blipFill>
        <p:spPr>
          <a:xfrm>
            <a:off x="600075" y="1344612"/>
            <a:ext cx="3475038" cy="5294311"/>
          </a:xfrm>
          <a:prstGeom prst="rect">
            <a:avLst/>
          </a:prstGeom>
          <a:noFill/>
          <a:ln>
            <a:noFill/>
          </a:ln>
        </p:spPr>
      </p:pic>
      <p:sp>
        <p:nvSpPr>
          <p:cNvPr id="1139" name="Shape 1139"/>
          <p:cNvSpPr txBox="1"/>
          <p:nvPr/>
        </p:nvSpPr>
        <p:spPr>
          <a:xfrm>
            <a:off x="4565650" y="1331912"/>
            <a:ext cx="4638674" cy="30480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sz="3200" dirty="0">
                <a:solidFill>
                  <a:schemeClr val="dk1"/>
                </a:solidFill>
                <a:latin typeface="Rockwell"/>
                <a:ea typeface="Rockwell"/>
                <a:cs typeface="Rockwell"/>
                <a:sym typeface="Rockwell"/>
              </a:rPr>
              <a:t>“How should you respond when you get powerful new tools for finding answers? </a:t>
            </a:r>
          </a:p>
          <a:p>
            <a:pPr lvl="0" rtl="0">
              <a:spcBef>
                <a:spcPts val="0"/>
              </a:spcBef>
              <a:buClr>
                <a:schemeClr val="dk1"/>
              </a:buClr>
              <a:buFont typeface="Arial"/>
              <a:buNone/>
            </a:pPr>
            <a:endParaRPr sz="3200" dirty="0">
              <a:solidFill>
                <a:schemeClr val="dk1"/>
              </a:solidFill>
              <a:latin typeface="Rockwell"/>
              <a:ea typeface="Rockwell"/>
              <a:cs typeface="Rockwell"/>
              <a:sym typeface="Rockwell"/>
            </a:endParaRPr>
          </a:p>
          <a:p>
            <a:pPr marL="0" marR="0" lvl="0" indent="0" algn="l" rtl="0">
              <a:spcBef>
                <a:spcPts val="0"/>
              </a:spcBef>
              <a:buNone/>
            </a:pPr>
            <a:endParaRPr sz="3200" dirty="0">
              <a:solidFill>
                <a:schemeClr val="dk1"/>
              </a:solidFill>
              <a:latin typeface="Rockwell"/>
              <a:ea typeface="Rockwell"/>
              <a:cs typeface="Rockwell"/>
              <a:sym typeface="Rockwell"/>
            </a:endParaRPr>
          </a:p>
        </p:txBody>
      </p:sp>
      <p:sp>
        <p:nvSpPr>
          <p:cNvPr id="1140" name="Shape 1140"/>
          <p:cNvSpPr txBox="1"/>
          <p:nvPr/>
        </p:nvSpPr>
        <p:spPr>
          <a:xfrm>
            <a:off x="4565650" y="3825875"/>
            <a:ext cx="5129212" cy="1722437"/>
          </a:xfrm>
          <a:prstGeom prst="rect">
            <a:avLst/>
          </a:prstGeom>
          <a:noFill/>
          <a:ln>
            <a:noFill/>
          </a:ln>
        </p:spPr>
        <p:txBody>
          <a:bodyPr lIns="91425" tIns="45700" rIns="91425" bIns="45700" anchor="t" anchorCtr="0">
            <a:noAutofit/>
          </a:bodyPr>
          <a:lstStyle/>
          <a:p>
            <a:pPr marL="0" marR="0" lvl="0" indent="0" algn="l" rtl="0">
              <a:spcBef>
                <a:spcPts val="0"/>
              </a:spcBef>
              <a:buNone/>
            </a:pPr>
            <a:endParaRPr sz="2800">
              <a:solidFill>
                <a:schemeClr val="dk1"/>
              </a:solidFill>
              <a:latin typeface="Rockwell"/>
              <a:ea typeface="Rockwell"/>
              <a:cs typeface="Rockwell"/>
              <a:sym typeface="Rockwell"/>
            </a:endParaRPr>
          </a:p>
          <a:p>
            <a:pPr lvl="0" rtl="0">
              <a:spcBef>
                <a:spcPts val="0"/>
              </a:spcBef>
              <a:buClr>
                <a:schemeClr val="dk1"/>
              </a:buClr>
              <a:buSzPct val="25000"/>
              <a:buFont typeface="Arial"/>
              <a:buNone/>
            </a:pPr>
            <a:r>
              <a:rPr lang="en-US" sz="2800">
                <a:solidFill>
                  <a:schemeClr val="dk1"/>
                </a:solidFill>
                <a:latin typeface="Rockwell"/>
                <a:ea typeface="Rockwell"/>
                <a:cs typeface="Rockwell"/>
                <a:sym typeface="Rockwell"/>
              </a:rPr>
              <a:t>Think of harder questions.”</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1141" name="Shape 1141"/>
          <p:cNvSpPr txBox="1"/>
          <p:nvPr/>
        </p:nvSpPr>
        <p:spPr>
          <a:xfrm>
            <a:off x="4987925" y="5399087"/>
            <a:ext cx="3484562" cy="92392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a:solidFill>
                  <a:schemeClr val="dk1"/>
                </a:solidFill>
                <a:latin typeface="Rockwell"/>
                <a:ea typeface="Rockwell"/>
                <a:cs typeface="Rockwell"/>
                <a:sym typeface="Rockwell"/>
              </a:rPr>
              <a:t>- Clive Thompson, Journalist and Technology Blogger</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1142" name="Shape 1142"/>
          <p:cNvSpPr txBox="1"/>
          <p:nvPr/>
        </p:nvSpPr>
        <p:spPr>
          <a:xfrm>
            <a:off x="600075" y="352425"/>
            <a:ext cx="7556500" cy="111601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dirty="0" err="1">
                <a:solidFill>
                  <a:schemeClr val="accent1"/>
                </a:solidFill>
                <a:latin typeface="Meiryo" panose="020B0604030504040204" pitchFamily="34" charset="-128"/>
                <a:ea typeface="Meiryo" panose="020B0604030504040204" pitchFamily="34" charset="-128"/>
                <a:cs typeface="Rockwell"/>
                <a:sym typeface="Rockwell"/>
              </a:rPr>
              <a:t>グーグルの時代には</a:t>
            </a:r>
            <a:r>
              <a:rPr lang="en-US" sz="4000" dirty="0">
                <a:solidFill>
                  <a:schemeClr val="accent1"/>
                </a:solidFill>
                <a:latin typeface="Meiryo" panose="020B0604030504040204" pitchFamily="34" charset="-128"/>
                <a:ea typeface="Meiryo" panose="020B0604030504040204" pitchFamily="34" charset="-128"/>
                <a:cs typeface="Rockwell"/>
                <a:sym typeface="Rockwell"/>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Shape 1148"/>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a:latin typeface="Meiryo" panose="020B0604030504040204" pitchFamily="34" charset="-128"/>
                <a:ea typeface="Meiryo" panose="020B0604030504040204" pitchFamily="34" charset="-128"/>
              </a:rPr>
              <a:t>オッカムのかみそり</a:t>
            </a:r>
            <a:endParaRPr lang="en-US" sz="4000" dirty="0">
              <a:latin typeface="Meiryo" panose="020B0604030504040204" pitchFamily="34" charset="-128"/>
              <a:ea typeface="Meiryo" panose="020B0604030504040204" pitchFamily="34" charset="-128"/>
            </a:endParaRPr>
          </a:p>
        </p:txBody>
      </p:sp>
      <p:sp>
        <p:nvSpPr>
          <p:cNvPr id="1149" name="Shape 1149"/>
          <p:cNvSpPr txBox="1"/>
          <p:nvPr/>
        </p:nvSpPr>
        <p:spPr>
          <a:xfrm>
            <a:off x="4721024" y="2258577"/>
            <a:ext cx="4157662" cy="30480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sz="3200" dirty="0">
                <a:solidFill>
                  <a:schemeClr val="dk1"/>
                </a:solidFill>
                <a:latin typeface="Meiryo" panose="020B0604030504040204" pitchFamily="34" charset="-128"/>
                <a:ea typeface="Meiryo" panose="020B0604030504040204" pitchFamily="34" charset="-128"/>
                <a:cs typeface="Rockwell"/>
                <a:sym typeface="Rockwell"/>
              </a:rPr>
              <a:t>「</a:t>
            </a:r>
            <a:r>
              <a:rPr lang="en-US" sz="3200" dirty="0" err="1">
                <a:solidFill>
                  <a:schemeClr val="dk1"/>
                </a:solidFill>
                <a:latin typeface="Meiryo" panose="020B0604030504040204" pitchFamily="34" charset="-128"/>
                <a:ea typeface="Meiryo" panose="020B0604030504040204" pitchFamily="34" charset="-128"/>
                <a:cs typeface="Rockwell"/>
                <a:sym typeface="Rockwell"/>
              </a:rPr>
              <a:t>他の条件が同じなら、</a:t>
            </a:r>
            <a:r>
              <a:rPr lang="en-US" sz="3200" b="1" dirty="0" err="1">
                <a:solidFill>
                  <a:schemeClr val="dk1"/>
                </a:solidFill>
                <a:highlight>
                  <a:srgbClr val="FFFFFF"/>
                </a:highlight>
                <a:latin typeface="Meiryo" panose="020B0604030504040204" pitchFamily="34" charset="-128"/>
                <a:ea typeface="Meiryo" panose="020B0604030504040204" pitchFamily="34" charset="-128"/>
                <a:cs typeface="Meiryo"/>
                <a:sym typeface="Meiryo"/>
              </a:rPr>
              <a:t>最も単純な解決策が常に</a:t>
            </a:r>
            <a:r>
              <a:rPr lang="en-US" sz="3200" b="1" dirty="0" err="1">
                <a:solidFill>
                  <a:schemeClr val="dk1"/>
                </a:solidFill>
                <a:latin typeface="Meiryo" panose="020B0604030504040204" pitchFamily="34" charset="-128"/>
                <a:ea typeface="Meiryo" panose="020B0604030504040204" pitchFamily="34" charset="-128"/>
                <a:cs typeface="Meiryo"/>
                <a:sym typeface="Meiryo"/>
              </a:rPr>
              <a:t>最善の解決策である</a:t>
            </a:r>
            <a:r>
              <a:rPr lang="en-US" sz="3200" b="1" dirty="0">
                <a:solidFill>
                  <a:schemeClr val="dk1"/>
                </a:solidFill>
                <a:highlight>
                  <a:srgbClr val="FFFFFF"/>
                </a:highlight>
                <a:latin typeface="Meiryo" panose="020B0604030504040204" pitchFamily="34" charset="-128"/>
                <a:ea typeface="Meiryo" panose="020B0604030504040204" pitchFamily="34" charset="-128"/>
                <a:cs typeface="Meiryo"/>
                <a:sym typeface="Meiryo"/>
              </a:rPr>
              <a:t>」</a:t>
            </a:r>
          </a:p>
          <a:p>
            <a:pPr lvl="0" rtl="0">
              <a:spcBef>
                <a:spcPts val="0"/>
              </a:spcBef>
              <a:buClr>
                <a:schemeClr val="dk1"/>
              </a:buClr>
              <a:buFont typeface="Arial"/>
              <a:buNone/>
            </a:pPr>
            <a:endParaRPr sz="3200" dirty="0">
              <a:solidFill>
                <a:schemeClr val="dk1"/>
              </a:solidFill>
              <a:latin typeface="Meiryo" panose="020B0604030504040204" pitchFamily="34" charset="-128"/>
              <a:ea typeface="Meiryo" panose="020B0604030504040204" pitchFamily="34" charset="-128"/>
              <a:cs typeface="Rockwell"/>
              <a:sym typeface="Rockwell"/>
            </a:endParaRPr>
          </a:p>
          <a:p>
            <a:pPr lvl="0" algn="r" rtl="0">
              <a:spcBef>
                <a:spcPts val="0"/>
              </a:spcBef>
              <a:buClr>
                <a:schemeClr val="dk1"/>
              </a:buClr>
              <a:buSzPct val="25000"/>
              <a:buFont typeface="Arial"/>
              <a:buNone/>
            </a:pPr>
            <a:r>
              <a:rPr lang="en-US" sz="3200" dirty="0">
                <a:solidFill>
                  <a:schemeClr val="dk1"/>
                </a:solidFill>
                <a:latin typeface="Meiryo" panose="020B0604030504040204" pitchFamily="34" charset="-128"/>
                <a:ea typeface="Meiryo" panose="020B0604030504040204" pitchFamily="34" charset="-128"/>
                <a:cs typeface="Rockwell"/>
                <a:sym typeface="Rockwell"/>
              </a:rPr>
              <a:t>-</a:t>
            </a:r>
            <a:r>
              <a:rPr lang="en-US" sz="2800" dirty="0">
                <a:solidFill>
                  <a:schemeClr val="dk1"/>
                </a:solidFill>
                <a:latin typeface="Meiryo" panose="020B0604030504040204" pitchFamily="34" charset="-128"/>
                <a:ea typeface="Meiryo" panose="020B0604030504040204" pitchFamily="34" charset="-128"/>
                <a:cs typeface="Rockwell"/>
                <a:sym typeface="Rockwell"/>
              </a:rPr>
              <a:t> </a:t>
            </a:r>
            <a:r>
              <a:rPr lang="en-US" sz="2800" dirty="0" smtClean="0">
                <a:solidFill>
                  <a:schemeClr val="dk1"/>
                </a:solidFill>
                <a:latin typeface="Meiryo" panose="020B0604030504040204" pitchFamily="34" charset="-128"/>
                <a:ea typeface="Meiryo" panose="020B0604030504040204" pitchFamily="34" charset="-128"/>
                <a:cs typeface="Rockwell"/>
                <a:sym typeface="Rockwell"/>
              </a:rPr>
              <a:t>ウ</a:t>
            </a:r>
            <a:r>
              <a:rPr lang="ja-JP" altLang="en-US" sz="2800" dirty="0">
                <a:solidFill>
                  <a:schemeClr val="dk1"/>
                </a:solidFill>
                <a:latin typeface="Meiryo" panose="020B0604030504040204" pitchFamily="34" charset="-128"/>
                <a:ea typeface="Meiryo" panose="020B0604030504040204" pitchFamily="34" charset="-128"/>
                <a:cs typeface="Rockwell"/>
                <a:sym typeface="Rockwell"/>
              </a:rPr>
              <a:t>イ</a:t>
            </a:r>
            <a:r>
              <a:rPr lang="en-US" sz="2800" dirty="0" err="1" smtClean="0">
                <a:solidFill>
                  <a:schemeClr val="dk1"/>
                </a:solidFill>
                <a:latin typeface="Meiryo" panose="020B0604030504040204" pitchFamily="34" charset="-128"/>
                <a:ea typeface="Meiryo" panose="020B0604030504040204" pitchFamily="34" charset="-128"/>
                <a:cs typeface="Rockwell"/>
                <a:sym typeface="Rockwell"/>
              </a:rPr>
              <a:t>リアム</a:t>
            </a:r>
            <a:r>
              <a:rPr lang="ja-JP" altLang="en-US" sz="2800" dirty="0" smtClean="0">
                <a:solidFill>
                  <a:schemeClr val="dk1"/>
                </a:solidFill>
                <a:latin typeface="Meiryo" panose="020B0604030504040204" pitchFamily="34" charset="-128"/>
                <a:ea typeface="Meiryo" panose="020B0604030504040204" pitchFamily="34" charset="-128"/>
                <a:cs typeface="Rockwell"/>
                <a:sym typeface="Rockwell"/>
              </a:rPr>
              <a:t>・オッカム</a:t>
            </a:r>
            <a:endParaRPr lang="en-US" sz="2800" dirty="0">
              <a:solidFill>
                <a:schemeClr val="dk1"/>
              </a:solidFill>
              <a:latin typeface="Meiryo" panose="020B0604030504040204" pitchFamily="34" charset="-128"/>
              <a:ea typeface="Meiryo" panose="020B0604030504040204" pitchFamily="34" charset="-128"/>
              <a:cs typeface="Rockwell"/>
              <a:sym typeface="Rockwell"/>
            </a:endParaRPr>
          </a:p>
          <a:p>
            <a:pPr marL="0" marR="0" lvl="0" indent="0" algn="r" rtl="0">
              <a:spcBef>
                <a:spcPts val="0"/>
              </a:spcBef>
              <a:buNone/>
            </a:pPr>
            <a:endParaRPr sz="3200" dirty="0">
              <a:solidFill>
                <a:schemeClr val="dk1"/>
              </a:solidFill>
              <a:latin typeface="Meiryo" panose="020B0604030504040204" pitchFamily="34" charset="-128"/>
              <a:ea typeface="Meiryo" panose="020B0604030504040204" pitchFamily="34" charset="-128"/>
              <a:cs typeface="Rockwell"/>
              <a:sym typeface="Rockwell"/>
            </a:endParaRPr>
          </a:p>
        </p:txBody>
      </p:sp>
      <p:pic>
        <p:nvPicPr>
          <p:cNvPr id="1150" name="Shape 1150" descr="Screen Shot 2016-07-25 at 10.07.25 AM.jpg"/>
          <p:cNvPicPr preferRelativeResize="0"/>
          <p:nvPr/>
        </p:nvPicPr>
        <p:blipFill rotWithShape="1">
          <a:blip r:embed="rId3">
            <a:alphaModFix/>
          </a:blip>
          <a:srcRect/>
          <a:stretch/>
        </p:blipFill>
        <p:spPr>
          <a:xfrm>
            <a:off x="438150" y="1936750"/>
            <a:ext cx="4127500" cy="36401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50"/>
                                        </p:tgtEl>
                                      </p:cBhvr>
                                    </p:animEffect>
                                    <p:set>
                                      <p:cBhvr>
                                        <p:cTn id="7" dur="1" fill="hold">
                                          <p:stCondLst>
                                            <p:cond delay="500"/>
                                          </p:stCondLst>
                                        </p:cTn>
                                        <p:tgtEl>
                                          <p:spTgt spid="1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Shape 1155"/>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a:latin typeface="Meiryo" panose="020B0604030504040204" pitchFamily="34" charset="-128"/>
                <a:ea typeface="Meiryo" panose="020B0604030504040204" pitchFamily="34" charset="-128"/>
              </a:rPr>
              <a:t>オッカムのかみそり</a:t>
            </a:r>
            <a:endParaRPr lang="en-US" sz="4000" dirty="0">
              <a:latin typeface="Meiryo" panose="020B0604030504040204" pitchFamily="34" charset="-128"/>
              <a:ea typeface="Meiryo" panose="020B0604030504040204" pitchFamily="34" charset="-128"/>
            </a:endParaRPr>
          </a:p>
        </p:txBody>
      </p:sp>
      <p:sp>
        <p:nvSpPr>
          <p:cNvPr id="1156" name="Shape 1156"/>
          <p:cNvSpPr txBox="1"/>
          <p:nvPr/>
        </p:nvSpPr>
        <p:spPr>
          <a:xfrm>
            <a:off x="4746781" y="2305250"/>
            <a:ext cx="4157662" cy="304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a:solidFill>
                  <a:schemeClr val="dk1"/>
                </a:solidFill>
                <a:latin typeface="Meiryo" panose="020B0604030504040204" pitchFamily="34" charset="-128"/>
                <a:ea typeface="Meiryo" panose="020B0604030504040204" pitchFamily="34" charset="-128"/>
                <a:cs typeface="Rockwell"/>
                <a:sym typeface="Rockwell"/>
              </a:rPr>
              <a:t>「</a:t>
            </a:r>
            <a:r>
              <a:rPr lang="en-US" sz="3200" dirty="0" err="1">
                <a:solidFill>
                  <a:schemeClr val="dk1"/>
                </a:solidFill>
                <a:latin typeface="Meiryo" panose="020B0604030504040204" pitchFamily="34" charset="-128"/>
                <a:ea typeface="Meiryo" panose="020B0604030504040204" pitchFamily="34" charset="-128"/>
                <a:cs typeface="Rockwell"/>
                <a:sym typeface="Rockwell"/>
              </a:rPr>
              <a:t>他の条件が同じなら、</a:t>
            </a:r>
            <a:r>
              <a:rPr lang="en-US" sz="3200" b="1" dirty="0" err="1">
                <a:solidFill>
                  <a:schemeClr val="dk1"/>
                </a:solidFill>
                <a:latin typeface="Meiryo" panose="020B0604030504040204" pitchFamily="34" charset="-128"/>
                <a:ea typeface="Meiryo" panose="020B0604030504040204" pitchFamily="34" charset="-128"/>
                <a:cs typeface="Meiryo"/>
                <a:sym typeface="Meiryo"/>
              </a:rPr>
              <a:t>最も単純な解決策が常に最善の解決策である</a:t>
            </a:r>
            <a:r>
              <a:rPr lang="en-US" sz="3200" b="1" dirty="0">
                <a:solidFill>
                  <a:schemeClr val="dk1"/>
                </a:solidFill>
                <a:latin typeface="Meiryo" panose="020B0604030504040204" pitchFamily="34" charset="-128"/>
                <a:ea typeface="Meiryo" panose="020B0604030504040204" pitchFamily="34" charset="-128"/>
                <a:cs typeface="Meiryo"/>
                <a:sym typeface="Meiryo"/>
              </a:rPr>
              <a:t>」</a:t>
            </a:r>
          </a:p>
          <a:p>
            <a:pPr marL="0" marR="0" lvl="0" indent="0" algn="l" rtl="0">
              <a:spcBef>
                <a:spcPts val="0"/>
              </a:spcBef>
              <a:buNone/>
            </a:pPr>
            <a:endParaRPr sz="3200" dirty="0">
              <a:solidFill>
                <a:schemeClr val="dk1"/>
              </a:solidFill>
              <a:latin typeface="Meiryo" panose="020B0604030504040204" pitchFamily="34" charset="-128"/>
              <a:ea typeface="Meiryo" panose="020B0604030504040204" pitchFamily="34" charset="-128"/>
              <a:cs typeface="Rockwell"/>
              <a:sym typeface="Rockwell"/>
            </a:endParaRPr>
          </a:p>
          <a:p>
            <a:pPr marL="0" marR="0" lvl="0" indent="0" algn="r" rtl="0">
              <a:spcBef>
                <a:spcPts val="0"/>
              </a:spcBef>
              <a:buSzPct val="25000"/>
              <a:buNone/>
            </a:pPr>
            <a:r>
              <a:rPr lang="en-US" sz="3200" dirty="0">
                <a:solidFill>
                  <a:schemeClr val="dk1"/>
                </a:solidFill>
                <a:latin typeface="Meiryo" panose="020B0604030504040204" pitchFamily="34" charset="-128"/>
                <a:ea typeface="Meiryo" panose="020B0604030504040204" pitchFamily="34" charset="-128"/>
                <a:cs typeface="Rockwell"/>
                <a:sym typeface="Rockwell"/>
              </a:rPr>
              <a:t>-</a:t>
            </a:r>
            <a:r>
              <a:rPr lang="en-US" sz="2800" dirty="0">
                <a:solidFill>
                  <a:schemeClr val="dk1"/>
                </a:solidFill>
                <a:latin typeface="Meiryo" panose="020B0604030504040204" pitchFamily="34" charset="-128"/>
                <a:ea typeface="Meiryo" panose="020B0604030504040204" pitchFamily="34" charset="-128"/>
                <a:cs typeface="Rockwell"/>
                <a:sym typeface="Rockwell"/>
              </a:rPr>
              <a:t> </a:t>
            </a:r>
            <a:r>
              <a:rPr lang="en-US" sz="2800" dirty="0" err="1" smtClean="0">
                <a:solidFill>
                  <a:schemeClr val="dk1"/>
                </a:solidFill>
                <a:latin typeface="Meiryo" panose="020B0604030504040204" pitchFamily="34" charset="-128"/>
                <a:ea typeface="Meiryo" panose="020B0604030504040204" pitchFamily="34" charset="-128"/>
                <a:cs typeface="Rockwell"/>
                <a:sym typeface="Rockwell"/>
              </a:rPr>
              <a:t>ウイリアム</a:t>
            </a:r>
            <a:r>
              <a:rPr lang="ja-JP" altLang="en-US" sz="2800" dirty="0" smtClean="0">
                <a:solidFill>
                  <a:schemeClr val="dk1"/>
                </a:solidFill>
                <a:latin typeface="Meiryo" panose="020B0604030504040204" pitchFamily="34" charset="-128"/>
                <a:ea typeface="Meiryo" panose="020B0604030504040204" pitchFamily="34" charset="-128"/>
                <a:cs typeface="Rockwell"/>
                <a:sym typeface="Rockwell"/>
              </a:rPr>
              <a:t>・オッカム</a:t>
            </a:r>
            <a:endParaRPr lang="en-US" sz="2800" dirty="0" smtClean="0">
              <a:solidFill>
                <a:schemeClr val="dk1"/>
              </a:solidFill>
              <a:latin typeface="Meiryo" panose="020B0604030504040204" pitchFamily="34" charset="-128"/>
              <a:ea typeface="Meiryo" panose="020B0604030504040204" pitchFamily="34" charset="-128"/>
              <a:cs typeface="Rockwell"/>
              <a:sym typeface="Rockwell"/>
            </a:endParaRPr>
          </a:p>
        </p:txBody>
      </p:sp>
      <p:pic>
        <p:nvPicPr>
          <p:cNvPr id="1157" name="Shape 1157" descr="photo-24984381-maze-shortcut.jpg"/>
          <p:cNvPicPr preferRelativeResize="0"/>
          <p:nvPr/>
        </p:nvPicPr>
        <p:blipFill rotWithShape="1">
          <a:blip r:embed="rId3">
            <a:alphaModFix/>
          </a:blip>
          <a:srcRect r="35461" b="5989"/>
          <a:stretch/>
        </p:blipFill>
        <p:spPr>
          <a:xfrm>
            <a:off x="295275" y="1806575"/>
            <a:ext cx="3902075" cy="3787775"/>
          </a:xfrm>
          <a:prstGeom prst="rect">
            <a:avLst/>
          </a:prstGeom>
          <a:noFill/>
          <a:ln>
            <a:noFill/>
          </a:ln>
        </p:spPr>
      </p:pic>
      <p:sp>
        <p:nvSpPr>
          <p:cNvPr id="1158" name="Shape 1158"/>
          <p:cNvSpPr txBox="1">
            <a:spLocks noGrp="1"/>
          </p:cNvSpPr>
          <p:nvPr>
            <p:ph type="body" idx="1"/>
          </p:nvPr>
        </p:nvSpPr>
        <p:spPr>
          <a:xfrm>
            <a:off x="498475" y="1981200"/>
            <a:ext cx="2668588" cy="17192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000" b="0" i="0" u="none" strike="noStrike" cap="none">
                <a:solidFill>
                  <a:srgbClr val="595959"/>
                </a:solidFill>
                <a:latin typeface="Rockwell"/>
                <a:ea typeface="Rockwell"/>
                <a:cs typeface="Rockwell"/>
                <a:sym typeface="Rockwe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7"/>
                                        </p:tgtEl>
                                        <p:attrNameLst>
                                          <p:attrName>style.visibility</p:attrName>
                                        </p:attrNameLst>
                                      </p:cBhvr>
                                      <p:to>
                                        <p:strVal val="visible"/>
                                      </p:to>
                                    </p:set>
                                    <p:animEffect transition="in" filter="fade">
                                      <p:cBhvr>
                                        <p:cTn id="7" dur="500"/>
                                        <p:tgtEl>
                                          <p:spTgt spid="1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title"/>
          </p:nvPr>
        </p:nvSpPr>
        <p:spPr>
          <a:xfrm>
            <a:off x="498475" y="484187"/>
            <a:ext cx="7556500" cy="1116012"/>
          </a:xfrm>
          <a:prstGeom prst="rect">
            <a:avLst/>
          </a:prstGeom>
          <a:noFill/>
          <a:ln>
            <a:noFill/>
          </a:ln>
        </p:spPr>
        <p:txBody>
          <a:bodyPr lIns="91425" tIns="45700" rIns="91425" bIns="45700" anchor="t" anchorCtr="0">
            <a:noAutofit/>
          </a:bodyPr>
          <a:lstStyle/>
          <a:p>
            <a:pPr lvl="0">
              <a:buSzPct val="25000"/>
            </a:pPr>
            <a:r>
              <a:rPr lang="ja-JP" altLang="en-US" sz="4000" dirty="0" smtClean="0">
                <a:latin typeface="Meiryo" panose="020B0604030504040204" pitchFamily="34" charset="-128"/>
                <a:ea typeface="Meiryo" panose="020B0604030504040204" pitchFamily="34" charset="-128"/>
              </a:rPr>
              <a:t>問</a:t>
            </a:r>
            <a:r>
              <a:rPr lang="ja-JP" altLang="en-US" sz="4000" dirty="0">
                <a:latin typeface="Meiryo" panose="020B0604030504040204" pitchFamily="34" charset="-128"/>
                <a:ea typeface="Meiryo" panose="020B0604030504040204" pitchFamily="34" charset="-128"/>
              </a:rPr>
              <a:t>いをたてるため</a:t>
            </a:r>
            <a:r>
              <a:rPr lang="ja-JP" altLang="en-US" sz="4000" dirty="0" smtClean="0">
                <a:latin typeface="Meiryo" panose="020B0604030504040204" pitchFamily="34" charset="-128"/>
                <a:ea typeface="Meiryo" panose="020B0604030504040204" pitchFamily="34" charset="-128"/>
              </a:rPr>
              <a:t>の</a:t>
            </a:r>
            <a:r>
              <a:rPr lang="en-US" sz="4000" dirty="0" err="1" smtClean="0">
                <a:latin typeface="Meiryo" panose="020B0604030504040204" pitchFamily="34" charset="-128"/>
                <a:ea typeface="Meiryo" panose="020B0604030504040204" pitchFamily="34" charset="-128"/>
              </a:rPr>
              <a:t>スキル</a:t>
            </a:r>
            <a:endParaRPr lang="en-US" sz="4000" dirty="0">
              <a:latin typeface="Meiryo" panose="020B0604030504040204" pitchFamily="34" charset="-128"/>
              <a:ea typeface="Meiryo" panose="020B0604030504040204" pitchFamily="34" charset="-128"/>
            </a:endParaRPr>
          </a:p>
        </p:txBody>
      </p:sp>
      <p:sp>
        <p:nvSpPr>
          <p:cNvPr id="1165" name="Shape 1165"/>
          <p:cNvSpPr txBox="1">
            <a:spLocks noGrp="1"/>
          </p:cNvSpPr>
          <p:nvPr>
            <p:ph type="body" idx="1"/>
          </p:nvPr>
        </p:nvSpPr>
        <p:spPr>
          <a:xfrm>
            <a:off x="498475" y="1600199"/>
            <a:ext cx="7556500" cy="4777204"/>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ja-JP" altLang="en-US" sz="2800" dirty="0">
                <a:solidFill>
                  <a:schemeClr val="dk1"/>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無知から知へ転換</a:t>
            </a:r>
            <a:r>
              <a:rPr lang="ja-JP" altLang="en-US" sz="2800" dirty="0" smtClean="0">
                <a:solidFill>
                  <a:schemeClr val="dk1"/>
                </a:solidFill>
                <a:latin typeface="Meiryo" panose="020B0604030504040204" pitchFamily="34" charset="-128"/>
                <a:ea typeface="Meiryo" panose="020B0604030504040204" pitchFamily="34" charset="-128"/>
              </a:rPr>
              <a:t>する</a:t>
            </a:r>
            <a:endParaRPr lang="en-US" sz="2800" dirty="0">
              <a:solidFill>
                <a:schemeClr val="dk1"/>
              </a:solidFill>
              <a:latin typeface="Meiryo" panose="020B0604030504040204" pitchFamily="34" charset="-128"/>
              <a:ea typeface="Meiryo" panose="020B0604030504040204" pitchFamily="34" charset="-128"/>
            </a:endParaRPr>
          </a:p>
          <a:p>
            <a:pPr marL="0" marR="0" lvl="0" indent="0" algn="l" rtl="0">
              <a:lnSpc>
                <a:spcPct val="90000"/>
              </a:lnSpc>
              <a:spcBef>
                <a:spcPts val="0"/>
              </a:spcBef>
              <a:spcAft>
                <a:spcPts val="0"/>
              </a:spcAft>
              <a:buNone/>
            </a:pPr>
            <a:endParaRPr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90000"/>
              </a:lnSpc>
              <a:spcBef>
                <a:spcPts val="0"/>
              </a:spcBef>
              <a:spcAft>
                <a:spcPts val="0"/>
              </a:spcAft>
              <a:buClr>
                <a:schemeClr val="accent1"/>
              </a:buClr>
              <a:buSzPct val="75000"/>
              <a:buFont typeface="Noto Sans Symbols"/>
              <a:buChar char="■"/>
            </a:pPr>
            <a:r>
              <a:rPr lang="en-US" sz="2800" dirty="0" smtClean="0">
                <a:solidFill>
                  <a:schemeClr val="dk1"/>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よりよい答えにたどり着く</a:t>
            </a:r>
            <a:endParaRPr lang="en-US"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90000"/>
              </a:lnSpc>
              <a:spcBef>
                <a:spcPts val="2000"/>
              </a:spcBef>
              <a:spcAft>
                <a:spcPts val="0"/>
              </a:spcAft>
              <a:buClr>
                <a:schemeClr val="accent1"/>
              </a:buClr>
              <a:buSzPct val="75000"/>
              <a:buFont typeface="Noto Sans Symbols"/>
              <a:buChar char="■"/>
            </a:pPr>
            <a:r>
              <a:rPr lang="en-US" sz="2800" dirty="0" smtClean="0">
                <a:solidFill>
                  <a:schemeClr val="dk1"/>
                </a:solidFill>
                <a:latin typeface="Meiryo" panose="020B0604030504040204" pitchFamily="34" charset="-128"/>
                <a:ea typeface="Meiryo" panose="020B0604030504040204" pitchFamily="34" charset="-128"/>
              </a:rPr>
              <a:t> </a:t>
            </a:r>
            <a:r>
              <a:rPr lang="ja-JP" altLang="en-US" sz="2800" dirty="0" smtClean="0">
                <a:solidFill>
                  <a:schemeClr val="dk1"/>
                </a:solidFill>
                <a:latin typeface="Meiryo" panose="020B0604030504040204" pitchFamily="34" charset="-128"/>
                <a:ea typeface="Meiryo" panose="020B0604030504040204" pitchFamily="34" charset="-128"/>
              </a:rPr>
              <a:t>人びとの</a:t>
            </a:r>
            <a:r>
              <a:rPr lang="en-US" sz="2800" dirty="0" err="1" smtClean="0">
                <a:solidFill>
                  <a:schemeClr val="dk1"/>
                </a:solidFill>
                <a:latin typeface="Meiryo" panose="020B0604030504040204" pitchFamily="34" charset="-128"/>
                <a:ea typeface="Meiryo" panose="020B0604030504040204" pitchFamily="34" charset="-128"/>
              </a:rPr>
              <a:t>関わりと当事者意識</a:t>
            </a:r>
            <a:r>
              <a:rPr lang="ja-JP" altLang="en-US" sz="2800" dirty="0" smtClean="0">
                <a:solidFill>
                  <a:schemeClr val="dk1"/>
                </a:solidFill>
                <a:latin typeface="Meiryo" panose="020B0604030504040204" pitchFamily="34" charset="-128"/>
                <a:ea typeface="Meiryo" panose="020B0604030504040204" pitchFamily="34" charset="-128"/>
              </a:rPr>
              <a:t>の向上させる</a:t>
            </a:r>
            <a:endParaRPr lang="en-US"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90000"/>
              </a:lnSpc>
              <a:spcBef>
                <a:spcPts val="2000"/>
              </a:spcBef>
              <a:spcAft>
                <a:spcPts val="0"/>
              </a:spcAft>
              <a:buClr>
                <a:schemeClr val="accent1"/>
              </a:buClr>
              <a:buSzPct val="75000"/>
              <a:buFont typeface="Noto Sans Symbols"/>
              <a:buChar char="■"/>
            </a:pPr>
            <a:r>
              <a:rPr lang="en-US" sz="2800" dirty="0" smtClean="0">
                <a:solidFill>
                  <a:schemeClr val="dk1"/>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教室で</a:t>
            </a:r>
            <a:r>
              <a:rPr lang="ja-JP" altLang="en-US" sz="2800" dirty="0" smtClean="0">
                <a:solidFill>
                  <a:schemeClr val="dk1"/>
                </a:solidFill>
                <a:latin typeface="Meiryo" panose="020B0604030504040204" pitchFamily="34" charset="-128"/>
                <a:ea typeface="Meiryo" panose="020B0604030504040204" pitchFamily="34" charset="-128"/>
              </a:rPr>
              <a:t>の</a:t>
            </a:r>
            <a:r>
              <a:rPr lang="en-US" sz="2800" dirty="0" err="1" smtClean="0">
                <a:solidFill>
                  <a:schemeClr val="dk1"/>
                </a:solidFill>
                <a:latin typeface="Meiryo" panose="020B0604030504040204" pitchFamily="34" charset="-128"/>
                <a:ea typeface="Meiryo" panose="020B0604030504040204" pitchFamily="34" charset="-128"/>
              </a:rPr>
              <a:t>探求</a:t>
            </a:r>
            <a:r>
              <a:rPr lang="ja-JP" altLang="en-US" sz="2800" dirty="0" smtClean="0">
                <a:solidFill>
                  <a:schemeClr val="dk1"/>
                </a:solidFill>
                <a:latin typeface="Meiryo" panose="020B0604030504040204" pitchFamily="34" charset="-128"/>
                <a:ea typeface="Meiryo" panose="020B0604030504040204" pitchFamily="34" charset="-128"/>
              </a:rPr>
              <a:t>を示す</a:t>
            </a:r>
            <a:endParaRPr lang="en-US" sz="2800"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90000"/>
              </a:lnSpc>
              <a:spcBef>
                <a:spcPts val="2000"/>
              </a:spcBef>
              <a:spcAft>
                <a:spcPts val="0"/>
              </a:spcAft>
              <a:buClr>
                <a:schemeClr val="accent1"/>
              </a:buClr>
              <a:buSzPct val="75000"/>
              <a:buFont typeface="Noto Sans Symbols"/>
              <a:buChar char="■"/>
            </a:pPr>
            <a:r>
              <a:rPr lang="en-US" sz="3600" b="1" dirty="0" smtClean="0">
                <a:solidFill>
                  <a:schemeClr val="dk1"/>
                </a:solidFill>
                <a:latin typeface="Meiryo" panose="020B0604030504040204" pitchFamily="34" charset="-128"/>
                <a:ea typeface="Meiryo" panose="020B0604030504040204" pitchFamily="34" charset="-128"/>
              </a:rPr>
              <a:t> </a:t>
            </a:r>
            <a:r>
              <a:rPr lang="ja-JP" altLang="en-US" sz="3600" b="1" dirty="0" smtClean="0">
                <a:solidFill>
                  <a:schemeClr val="dk1"/>
                </a:solidFill>
                <a:latin typeface="Meiryo" panose="020B0604030504040204" pitchFamily="34" charset="-128"/>
                <a:ea typeface="Meiryo" panose="020B0604030504040204" pitchFamily="34" charset="-128"/>
              </a:rPr>
              <a:t>教師という</a:t>
            </a:r>
            <a:r>
              <a:rPr lang="en-US" sz="3600" b="1" dirty="0" err="1" smtClean="0">
                <a:solidFill>
                  <a:schemeClr val="dk1"/>
                </a:solidFill>
                <a:latin typeface="Meiryo" panose="020B0604030504040204" pitchFamily="34" charset="-128"/>
                <a:ea typeface="Meiryo" panose="020B0604030504040204" pitchFamily="34" charset="-128"/>
              </a:rPr>
              <a:t>大変な仕事の</a:t>
            </a:r>
            <a:r>
              <a:rPr lang="ja-JP" altLang="en-US" sz="3600" b="1" dirty="0" smtClean="0">
                <a:solidFill>
                  <a:schemeClr val="dk1"/>
                </a:solidFill>
                <a:latin typeface="Meiryo" panose="020B0604030504040204" pitchFamily="34" charset="-128"/>
                <a:ea typeface="Meiryo" panose="020B0604030504040204" pitchFamily="34" charset="-128"/>
              </a:rPr>
              <a:t>なかにもう少し</a:t>
            </a:r>
            <a:r>
              <a:rPr lang="en-US" sz="3600" b="1" dirty="0" err="1" smtClean="0">
                <a:solidFill>
                  <a:schemeClr val="dk1"/>
                </a:solidFill>
                <a:latin typeface="Meiryo" panose="020B0604030504040204" pitchFamily="34" charset="-128"/>
                <a:ea typeface="Meiryo" panose="020B0604030504040204" pitchFamily="34" charset="-128"/>
              </a:rPr>
              <a:t>喜びを見つける</a:t>
            </a:r>
            <a:endParaRPr lang="en-US" sz="3600" b="1" dirty="0">
              <a:solidFill>
                <a:schemeClr val="dk1"/>
              </a:solidFill>
              <a:latin typeface="Meiryo" panose="020B0604030504040204" pitchFamily="34" charset="-128"/>
              <a:ea typeface="Meiryo" panose="020B0604030504040204" pitchFamily="34" charset="-128"/>
            </a:endParaRPr>
          </a:p>
          <a:p>
            <a:pPr marL="228600" marR="0" lvl="0" indent="-228600" algn="l" rtl="0">
              <a:lnSpc>
                <a:spcPct val="90000"/>
              </a:lnSpc>
              <a:spcBef>
                <a:spcPts val="2000"/>
              </a:spcBef>
              <a:spcAft>
                <a:spcPts val="0"/>
              </a:spcAft>
              <a:buClr>
                <a:schemeClr val="accent1"/>
              </a:buClr>
              <a:buSzPct val="75000"/>
              <a:buFont typeface="Noto Sans Symbols"/>
              <a:buChar char="■"/>
            </a:pPr>
            <a:r>
              <a:rPr lang="en-US" sz="2800" dirty="0" smtClean="0">
                <a:solidFill>
                  <a:schemeClr val="dk1"/>
                </a:solidFill>
                <a:latin typeface="Meiryo" panose="020B0604030504040204" pitchFamily="34" charset="-128"/>
                <a:ea typeface="Meiryo" panose="020B0604030504040204" pitchFamily="34" charset="-128"/>
              </a:rPr>
              <a:t> </a:t>
            </a:r>
            <a:r>
              <a:rPr lang="en-US" sz="2800" dirty="0" err="1" smtClean="0">
                <a:solidFill>
                  <a:schemeClr val="dk1"/>
                </a:solidFill>
                <a:latin typeface="Meiryo" panose="020B0604030504040204" pitchFamily="34" charset="-128"/>
                <a:ea typeface="Meiryo" panose="020B0604030504040204" pitchFamily="34" charset="-128"/>
              </a:rPr>
              <a:t>そして</a:t>
            </a:r>
            <a:r>
              <a:rPr lang="en-US" sz="2800" b="0" i="0" u="none" strike="noStrike" cap="none" dirty="0">
                <a:solidFill>
                  <a:schemeClr val="dk1"/>
                </a:solidFill>
                <a:latin typeface="Meiryo" panose="020B0604030504040204" pitchFamily="34" charset="-128"/>
                <a:ea typeface="Meiryo" panose="020B0604030504040204" pitchFamily="34" charset="-128"/>
                <a:sym typeface="Rockwell"/>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a:spLocks noGrp="1"/>
          </p:cNvSpPr>
          <p:nvPr>
            <p:ph type="title"/>
          </p:nvPr>
        </p:nvSpPr>
        <p:spPr>
          <a:xfrm>
            <a:off x="498475" y="382587"/>
            <a:ext cx="7556500" cy="11160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dirty="0" err="1" smtClean="0">
                <a:latin typeface="Meiryo" panose="020B0604030504040204" pitchFamily="34" charset="-128"/>
                <a:ea typeface="Meiryo" panose="020B0604030504040204" pitchFamily="34" charset="-128"/>
              </a:rPr>
              <a:t>デモクラシ</a:t>
            </a:r>
            <a:r>
              <a:rPr lang="en-US" sz="4000" dirty="0" smtClean="0">
                <a:latin typeface="Meiryo" panose="020B0604030504040204" pitchFamily="34" charset="-128"/>
                <a:ea typeface="Meiryo" panose="020B0604030504040204" pitchFamily="34" charset="-128"/>
              </a:rPr>
              <a:t>ー/</a:t>
            </a:r>
            <a:r>
              <a:rPr lang="ja-JP" altLang="en-US" sz="4000" dirty="0" smtClean="0">
                <a:latin typeface="Meiryo" panose="020B0604030504040204" pitchFamily="34" charset="-128"/>
                <a:ea typeface="Meiryo" panose="020B0604030504040204" pitchFamily="34" charset="-128"/>
              </a:rPr>
              <a:t>民主主義</a:t>
            </a:r>
            <a:endParaRPr lang="en-US" dirty="0">
              <a:latin typeface="Meiryo" panose="020B0604030504040204" pitchFamily="34" charset="-128"/>
              <a:ea typeface="Meiryo" panose="020B0604030504040204" pitchFamily="34" charset="-128"/>
            </a:endParaRPr>
          </a:p>
        </p:txBody>
      </p:sp>
      <p:pic>
        <p:nvPicPr>
          <p:cNvPr id="1172" name="Shape 1172"/>
          <p:cNvPicPr preferRelativeResize="0">
            <a:picLocks noGrp="1"/>
          </p:cNvPicPr>
          <p:nvPr>
            <p:ph type="body" idx="1"/>
          </p:nvPr>
        </p:nvPicPr>
        <p:blipFill rotWithShape="1">
          <a:blip r:embed="rId3">
            <a:alphaModFix/>
          </a:blip>
          <a:srcRect t="98" b="98"/>
          <a:stretch/>
        </p:blipFill>
        <p:spPr>
          <a:xfrm>
            <a:off x="498475" y="1284287"/>
            <a:ext cx="7556500" cy="4144962"/>
          </a:xfrm>
          <a:prstGeom prst="rect">
            <a:avLst/>
          </a:prstGeom>
          <a:noFill/>
          <a:ln>
            <a:noFill/>
          </a:ln>
        </p:spPr>
      </p:pic>
      <p:sp>
        <p:nvSpPr>
          <p:cNvPr id="1173" name="Shape 1173"/>
          <p:cNvSpPr txBox="1"/>
          <p:nvPr/>
        </p:nvSpPr>
        <p:spPr>
          <a:xfrm>
            <a:off x="2969856" y="6330949"/>
            <a:ext cx="6297612" cy="246062"/>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sz="1000" dirty="0">
                <a:solidFill>
                  <a:schemeClr val="dk1"/>
                </a:solidFill>
                <a:latin typeface="Rockwell"/>
                <a:ea typeface="Rockwell"/>
                <a:cs typeface="Rockwell"/>
                <a:sym typeface="Rockwell"/>
              </a:rPr>
              <a:t>See Chapter 6 on </a:t>
            </a:r>
            <a:r>
              <a:rPr lang="en-US" sz="1000" dirty="0" err="1">
                <a:solidFill>
                  <a:schemeClr val="dk1"/>
                </a:solidFill>
                <a:latin typeface="Rockwell"/>
                <a:ea typeface="Rockwell"/>
                <a:cs typeface="Rockwell"/>
                <a:sym typeface="Rockwell"/>
              </a:rPr>
              <a:t>Septima</a:t>
            </a:r>
            <a:r>
              <a:rPr lang="en-US" sz="1000" dirty="0">
                <a:solidFill>
                  <a:schemeClr val="dk1"/>
                </a:solidFill>
                <a:latin typeface="Rockwell"/>
                <a:ea typeface="Rockwell"/>
                <a:cs typeface="Rockwell"/>
                <a:sym typeface="Rockwell"/>
              </a:rPr>
              <a:t> Clark in </a:t>
            </a:r>
            <a:r>
              <a:rPr lang="en-US" sz="1000" i="1" dirty="0">
                <a:solidFill>
                  <a:schemeClr val="dk1"/>
                </a:solidFill>
                <a:latin typeface="Rockwell"/>
                <a:ea typeface="Rockwell"/>
                <a:cs typeface="Rockwell"/>
                <a:sym typeface="Rockwell"/>
              </a:rPr>
              <a:t>Freedom Road: Adult Education of African Americans </a:t>
            </a:r>
            <a:r>
              <a:rPr lang="en-US" sz="1000" dirty="0">
                <a:solidFill>
                  <a:schemeClr val="dk1"/>
                </a:solidFill>
                <a:latin typeface="Rockwell"/>
                <a:ea typeface="Rockwell"/>
                <a:cs typeface="Rockwell"/>
                <a:sym typeface="Rockwell"/>
              </a:rPr>
              <a:t>(Peterson, 1996).</a:t>
            </a:r>
          </a:p>
          <a:p>
            <a:pPr marL="0" marR="0" lvl="0" indent="0" algn="l" rtl="0">
              <a:spcBef>
                <a:spcPts val="0"/>
              </a:spcBef>
              <a:buNone/>
            </a:pPr>
            <a:endParaRPr sz="1000" i="1" dirty="0">
              <a:solidFill>
                <a:schemeClr val="dk1"/>
              </a:solidFill>
              <a:latin typeface="Rockwell"/>
              <a:ea typeface="Rockwell"/>
              <a:cs typeface="Rockwell"/>
              <a:sym typeface="Rockwell"/>
            </a:endParaRPr>
          </a:p>
        </p:txBody>
      </p:sp>
      <p:sp>
        <p:nvSpPr>
          <p:cNvPr id="1174" name="Shape 1174"/>
          <p:cNvSpPr txBox="1"/>
          <p:nvPr/>
        </p:nvSpPr>
        <p:spPr>
          <a:xfrm>
            <a:off x="506411" y="5418137"/>
            <a:ext cx="7916371" cy="83026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Rockwell"/>
                <a:ea typeface="Rockwell"/>
                <a:cs typeface="Rockwell"/>
                <a:sym typeface="Rockwell"/>
              </a:rPr>
              <a:t>“We need to be taught to study rather than to believe, to </a:t>
            </a:r>
            <a:r>
              <a:rPr lang="en-US" sz="2400" b="1" dirty="0">
                <a:solidFill>
                  <a:schemeClr val="dk1"/>
                </a:solidFill>
                <a:latin typeface="Rockwell"/>
                <a:ea typeface="Rockwell"/>
                <a:cs typeface="Rockwell"/>
                <a:sym typeface="Rockwell"/>
              </a:rPr>
              <a:t>inquire</a:t>
            </a:r>
            <a:r>
              <a:rPr lang="en-US" sz="2400" dirty="0">
                <a:solidFill>
                  <a:schemeClr val="dk1"/>
                </a:solidFill>
                <a:latin typeface="Rockwell"/>
                <a:ea typeface="Rockwell"/>
                <a:cs typeface="Rockwell"/>
                <a:sym typeface="Rockwell"/>
              </a:rPr>
              <a:t> rather than to affirm.” </a:t>
            </a:r>
            <a:r>
              <a:rPr lang="en-US" sz="2400" dirty="0">
                <a:latin typeface="Rockwell"/>
                <a:ea typeface="Rockwell"/>
                <a:cs typeface="Rockwell"/>
                <a:sym typeface="Rockwell"/>
              </a:rPr>
              <a:t>- </a:t>
            </a:r>
            <a:r>
              <a:rPr lang="en-US" sz="2400" dirty="0" err="1" smtClean="0">
                <a:latin typeface="Rockwell"/>
                <a:ea typeface="Rockwell"/>
                <a:cs typeface="Rockwell"/>
                <a:sym typeface="Rockwell"/>
              </a:rPr>
              <a:t>Septima</a:t>
            </a:r>
            <a:r>
              <a:rPr lang="en-US" sz="2400" dirty="0" smtClean="0">
                <a:latin typeface="Rockwell"/>
                <a:ea typeface="Rockwell"/>
                <a:cs typeface="Rockwell"/>
                <a:sym typeface="Rockwell"/>
              </a:rPr>
              <a:t> </a:t>
            </a:r>
            <a:r>
              <a:rPr lang="en-US" sz="2400" dirty="0">
                <a:latin typeface="Rockwell"/>
                <a:ea typeface="Rockwell"/>
                <a:cs typeface="Rockwell"/>
                <a:sym typeface="Rockwell"/>
              </a:rPr>
              <a:t>Clark</a:t>
            </a:r>
          </a:p>
          <a:p>
            <a:pPr marL="0" marR="0" lvl="0" indent="0" algn="l" rtl="0">
              <a:spcBef>
                <a:spcPts val="0"/>
              </a:spcBef>
              <a:buNone/>
            </a:pPr>
            <a:endParaRPr sz="2400" dirty="0">
              <a:solidFill>
                <a:schemeClr val="dk1"/>
              </a:solidFill>
              <a:latin typeface="Rockwell"/>
              <a:ea typeface="Rockwell"/>
              <a:cs typeface="Rockwell"/>
              <a:sym typeface="Rockwe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Shape 656" descr="Deen1.png"/>
          <p:cNvPicPr preferRelativeResize="0"/>
          <p:nvPr/>
        </p:nvPicPr>
        <p:blipFill rotWithShape="1">
          <a:blip r:embed="rId3">
            <a:alphaModFix/>
          </a:blip>
          <a:srcRect/>
          <a:stretch/>
        </p:blipFill>
        <p:spPr>
          <a:xfrm>
            <a:off x="5330825" y="538162"/>
            <a:ext cx="3825875" cy="1611312"/>
          </a:xfrm>
          <a:prstGeom prst="rect">
            <a:avLst/>
          </a:prstGeom>
          <a:noFill/>
          <a:ln w="9525" cap="flat" cmpd="sng">
            <a:solidFill>
              <a:schemeClr val="dk1"/>
            </a:solidFill>
            <a:prstDash val="solid"/>
            <a:miter/>
            <a:headEnd type="none" w="med" len="med"/>
            <a:tailEnd type="none" w="med" len="med"/>
          </a:ln>
        </p:spPr>
      </p:pic>
      <p:sp>
        <p:nvSpPr>
          <p:cNvPr id="657" name="Shape 657"/>
          <p:cNvSpPr txBox="1"/>
          <p:nvPr/>
        </p:nvSpPr>
        <p:spPr>
          <a:xfrm>
            <a:off x="5613400" y="60325"/>
            <a:ext cx="3351213" cy="461962"/>
          </a:xfrm>
          <a:prstGeom prst="rect">
            <a:avLst/>
          </a:prstGeom>
          <a:solidFill>
            <a:schemeClr val="accent5"/>
          </a:solidFill>
          <a:ln w="25400" cap="flat" cmpd="sng">
            <a:solidFill>
              <a:srgbClr val="41767E"/>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Rockwell"/>
              <a:buNone/>
            </a:pPr>
            <a:r>
              <a:rPr lang="en-US" sz="2400" b="1">
                <a:solidFill>
                  <a:srgbClr val="FFFFFF"/>
                </a:solidFill>
                <a:latin typeface="Rockwell"/>
                <a:ea typeface="Rockwell"/>
                <a:cs typeface="Rockwell"/>
                <a:sym typeface="Rockwell"/>
              </a:rPr>
              <a:t>　　　ヘルスケア</a:t>
            </a:r>
          </a:p>
        </p:txBody>
      </p:sp>
      <p:pic>
        <p:nvPicPr>
          <p:cNvPr id="658" name="Shape 658" descr="microsoft_logo1.jpg"/>
          <p:cNvPicPr preferRelativeResize="0"/>
          <p:nvPr/>
        </p:nvPicPr>
        <p:blipFill rotWithShape="1">
          <a:blip r:embed="rId4">
            <a:alphaModFix/>
          </a:blip>
          <a:srcRect/>
          <a:stretch/>
        </p:blipFill>
        <p:spPr>
          <a:xfrm>
            <a:off x="284162" y="3822700"/>
            <a:ext cx="1736724" cy="1443038"/>
          </a:xfrm>
          <a:prstGeom prst="rect">
            <a:avLst/>
          </a:prstGeom>
          <a:noFill/>
          <a:ln>
            <a:noFill/>
          </a:ln>
        </p:spPr>
      </p:pic>
      <p:pic>
        <p:nvPicPr>
          <p:cNvPr id="659" name="Shape 659" descr="Deen2.png"/>
          <p:cNvPicPr preferRelativeResize="0"/>
          <p:nvPr/>
        </p:nvPicPr>
        <p:blipFill rotWithShape="1">
          <a:blip r:embed="rId5">
            <a:alphaModFix/>
          </a:blip>
          <a:srcRect/>
          <a:stretch/>
        </p:blipFill>
        <p:spPr>
          <a:xfrm>
            <a:off x="5330825" y="1789113"/>
            <a:ext cx="3841750" cy="1670050"/>
          </a:xfrm>
          <a:prstGeom prst="rect">
            <a:avLst/>
          </a:prstGeom>
          <a:noFill/>
          <a:ln w="9525" cap="flat" cmpd="sng">
            <a:solidFill>
              <a:schemeClr val="dk1"/>
            </a:solidFill>
            <a:prstDash val="solid"/>
            <a:miter/>
            <a:headEnd type="none" w="med" len="med"/>
            <a:tailEnd type="none" w="med" len="med"/>
          </a:ln>
        </p:spPr>
      </p:pic>
      <p:pic>
        <p:nvPicPr>
          <p:cNvPr id="660" name="Shape 660" descr="Lu.png"/>
          <p:cNvPicPr preferRelativeResize="0"/>
          <p:nvPr/>
        </p:nvPicPr>
        <p:blipFill rotWithShape="1">
          <a:blip r:embed="rId6">
            <a:alphaModFix/>
          </a:blip>
          <a:srcRect/>
          <a:stretch/>
        </p:blipFill>
        <p:spPr>
          <a:xfrm>
            <a:off x="5322887" y="2974975"/>
            <a:ext cx="3859212" cy="1216024"/>
          </a:xfrm>
          <a:prstGeom prst="rect">
            <a:avLst/>
          </a:prstGeom>
          <a:noFill/>
          <a:ln w="9525" cap="flat" cmpd="sng">
            <a:solidFill>
              <a:schemeClr val="dk1"/>
            </a:solidFill>
            <a:prstDash val="solid"/>
            <a:miter/>
            <a:headEnd type="none" w="med" len="med"/>
            <a:tailEnd type="none" w="med" len="med"/>
          </a:ln>
        </p:spPr>
      </p:pic>
      <p:pic>
        <p:nvPicPr>
          <p:cNvPr id="661" name="Shape 661" descr="Alegria.png"/>
          <p:cNvPicPr preferRelativeResize="0"/>
          <p:nvPr/>
        </p:nvPicPr>
        <p:blipFill rotWithShape="1">
          <a:blip r:embed="rId7">
            <a:alphaModFix/>
          </a:blip>
          <a:srcRect/>
          <a:stretch/>
        </p:blipFill>
        <p:spPr>
          <a:xfrm>
            <a:off x="5316537" y="3937000"/>
            <a:ext cx="3929062" cy="2479675"/>
          </a:xfrm>
          <a:prstGeom prst="rect">
            <a:avLst/>
          </a:prstGeom>
          <a:noFill/>
          <a:ln w="9525" cap="flat" cmpd="sng">
            <a:solidFill>
              <a:schemeClr val="dk1"/>
            </a:solidFill>
            <a:prstDash val="solid"/>
            <a:miter/>
            <a:headEnd type="none" w="med" len="med"/>
            <a:tailEnd type="none" w="med" len="med"/>
          </a:ln>
        </p:spPr>
      </p:pic>
      <p:pic>
        <p:nvPicPr>
          <p:cNvPr id="662" name="Shape 662" descr="Cortes.png"/>
          <p:cNvPicPr preferRelativeResize="0"/>
          <p:nvPr/>
        </p:nvPicPr>
        <p:blipFill rotWithShape="1">
          <a:blip r:embed="rId8">
            <a:alphaModFix/>
          </a:blip>
          <a:srcRect/>
          <a:stretch/>
        </p:blipFill>
        <p:spPr>
          <a:xfrm>
            <a:off x="5316537" y="5211762"/>
            <a:ext cx="3944936" cy="1644649"/>
          </a:xfrm>
          <a:prstGeom prst="rect">
            <a:avLst/>
          </a:prstGeom>
          <a:noFill/>
          <a:ln w="9525" cap="flat" cmpd="sng">
            <a:solidFill>
              <a:schemeClr val="dk1"/>
            </a:solidFill>
            <a:prstDash val="solid"/>
            <a:miter/>
            <a:headEnd type="none" w="med" len="med"/>
            <a:tailEnd type="none" w="med" len="med"/>
          </a:ln>
        </p:spPr>
      </p:pic>
      <p:sp>
        <p:nvSpPr>
          <p:cNvPr id="663" name="Shape 663"/>
          <p:cNvSpPr txBox="1"/>
          <p:nvPr/>
        </p:nvSpPr>
        <p:spPr>
          <a:xfrm>
            <a:off x="2293938" y="36513"/>
            <a:ext cx="2681287" cy="831850"/>
          </a:xfrm>
          <a:prstGeom prst="rect">
            <a:avLst/>
          </a:prstGeom>
          <a:solidFill>
            <a:schemeClr val="accent5"/>
          </a:solidFill>
          <a:ln w="25400" cap="flat" cmpd="sng">
            <a:solidFill>
              <a:srgbClr val="41767E"/>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ckwell"/>
              <a:buNone/>
            </a:pPr>
            <a:r>
              <a:rPr lang="en-US" sz="2400" b="1">
                <a:solidFill>
                  <a:srgbClr val="FFFFFF"/>
                </a:solidFill>
                <a:latin typeface="Rockwell"/>
                <a:ea typeface="Rockwell"/>
                <a:cs typeface="Rockwell"/>
                <a:sym typeface="Rockwell"/>
              </a:rPr>
              <a:t>学校と家庭</a:t>
            </a:r>
            <a:r>
              <a:rPr lang="en-US" sz="2400" b="1" i="0" u="none" strike="noStrike" cap="none">
                <a:solidFill>
                  <a:srgbClr val="FFFFFF"/>
                </a:solidFill>
                <a:latin typeface="Rockwell"/>
                <a:ea typeface="Rockwell"/>
                <a:cs typeface="Rockwell"/>
                <a:sym typeface="Rockwell"/>
              </a:rPr>
              <a:t> </a:t>
            </a:r>
          </a:p>
          <a:p>
            <a:pPr marL="0" marR="0" lvl="0" indent="0" algn="ctr" rtl="0">
              <a:lnSpc>
                <a:spcPct val="100000"/>
              </a:lnSpc>
              <a:spcBef>
                <a:spcPts val="0"/>
              </a:spcBef>
              <a:spcAft>
                <a:spcPts val="0"/>
              </a:spcAft>
              <a:buClr>
                <a:srgbClr val="FFFFFF"/>
              </a:buClr>
              <a:buSzPct val="25000"/>
              <a:buFont typeface="Rockwell"/>
              <a:buNone/>
            </a:pPr>
            <a:r>
              <a:rPr lang="en-US" sz="2400" b="1">
                <a:solidFill>
                  <a:srgbClr val="FFFFFF"/>
                </a:solidFill>
                <a:latin typeface="Rockwell"/>
                <a:ea typeface="Rockwell"/>
                <a:cs typeface="Rockwell"/>
                <a:sym typeface="Rockwell"/>
              </a:rPr>
              <a:t>の連携</a:t>
            </a:r>
          </a:p>
        </p:txBody>
      </p:sp>
      <p:pic>
        <p:nvPicPr>
          <p:cNvPr id="664" name="Shape 664"/>
          <p:cNvPicPr preferRelativeResize="0"/>
          <p:nvPr/>
        </p:nvPicPr>
        <p:blipFill rotWithShape="1">
          <a:blip r:embed="rId9">
            <a:alphaModFix/>
          </a:blip>
          <a:srcRect/>
          <a:stretch/>
        </p:blipFill>
        <p:spPr>
          <a:xfrm>
            <a:off x="2306638" y="3621087"/>
            <a:ext cx="1331912" cy="2028825"/>
          </a:xfrm>
          <a:prstGeom prst="rect">
            <a:avLst/>
          </a:prstGeom>
          <a:noFill/>
          <a:ln>
            <a:noFill/>
          </a:ln>
        </p:spPr>
      </p:pic>
      <p:sp>
        <p:nvSpPr>
          <p:cNvPr id="665" name="Shape 665"/>
          <p:cNvSpPr txBox="1"/>
          <p:nvPr/>
        </p:nvSpPr>
        <p:spPr>
          <a:xfrm>
            <a:off x="284162" y="3052763"/>
            <a:ext cx="3351212" cy="463550"/>
          </a:xfrm>
          <a:prstGeom prst="rect">
            <a:avLst/>
          </a:prstGeom>
          <a:solidFill>
            <a:schemeClr val="accent5"/>
          </a:solidFill>
          <a:ln w="25400" cap="flat" cmpd="sng">
            <a:solidFill>
              <a:srgbClr val="41767E"/>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ckwell"/>
              <a:buNone/>
            </a:pPr>
            <a:r>
              <a:rPr lang="en-US" sz="2400" b="1">
                <a:solidFill>
                  <a:srgbClr val="FFFFFF"/>
                </a:solidFill>
                <a:latin typeface="Rockwell"/>
                <a:ea typeface="Rockwell"/>
                <a:cs typeface="Rockwell"/>
                <a:sym typeface="Rockwell"/>
              </a:rPr>
              <a:t>イノベーション</a:t>
            </a:r>
          </a:p>
        </p:txBody>
      </p:sp>
      <p:pic>
        <p:nvPicPr>
          <p:cNvPr id="666" name="Shape 666"/>
          <p:cNvPicPr preferRelativeResize="0"/>
          <p:nvPr/>
        </p:nvPicPr>
        <p:blipFill rotWithShape="1">
          <a:blip r:embed="rId10">
            <a:alphaModFix/>
          </a:blip>
          <a:srcRect/>
          <a:stretch/>
        </p:blipFill>
        <p:spPr>
          <a:xfrm>
            <a:off x="2270125" y="917575"/>
            <a:ext cx="2730500" cy="828675"/>
          </a:xfrm>
          <a:prstGeom prst="rect">
            <a:avLst/>
          </a:prstGeom>
          <a:noFill/>
          <a:ln>
            <a:noFill/>
          </a:ln>
        </p:spPr>
      </p:pic>
      <p:sp>
        <p:nvSpPr>
          <p:cNvPr id="667" name="Shape 667"/>
          <p:cNvSpPr txBox="1"/>
          <p:nvPr/>
        </p:nvSpPr>
        <p:spPr>
          <a:xfrm>
            <a:off x="284162" y="6034087"/>
            <a:ext cx="3351212" cy="461961"/>
          </a:xfrm>
          <a:prstGeom prst="rect">
            <a:avLst/>
          </a:prstGeom>
          <a:solidFill>
            <a:schemeClr val="accent5"/>
          </a:solidFill>
          <a:ln w="25400" cap="flat" cmpd="sng">
            <a:solidFill>
              <a:srgbClr val="41767E"/>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Rockwell"/>
              <a:buNone/>
            </a:pPr>
            <a:r>
              <a:rPr lang="en-US" sz="2400" b="1">
                <a:solidFill>
                  <a:srgbClr val="FFFFFF"/>
                </a:solidFill>
                <a:latin typeface="Rockwell"/>
                <a:ea typeface="Rockwell"/>
                <a:cs typeface="Rockwell"/>
                <a:sym typeface="Rockwell"/>
              </a:rPr>
              <a:t>有権者の関わり</a:t>
            </a:r>
          </a:p>
        </p:txBody>
      </p:sp>
      <p:pic>
        <p:nvPicPr>
          <p:cNvPr id="668" name="Shape 668"/>
          <p:cNvPicPr preferRelativeResize="0"/>
          <p:nvPr/>
        </p:nvPicPr>
        <p:blipFill rotWithShape="1">
          <a:blip r:embed="rId11">
            <a:alphaModFix/>
          </a:blip>
          <a:srcRect/>
          <a:stretch/>
        </p:blipFill>
        <p:spPr>
          <a:xfrm>
            <a:off x="0" y="1588"/>
            <a:ext cx="2290762" cy="2946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Shape 674"/>
          <p:cNvPicPr preferRelativeResize="0"/>
          <p:nvPr/>
        </p:nvPicPr>
        <p:blipFill rotWithShape="1">
          <a:blip r:embed="rId3">
            <a:alphaModFix/>
          </a:blip>
          <a:srcRect/>
          <a:stretch/>
        </p:blipFill>
        <p:spPr>
          <a:xfrm>
            <a:off x="524641" y="269765"/>
            <a:ext cx="4203699" cy="6349999"/>
          </a:xfrm>
          <a:prstGeom prst="rect">
            <a:avLst/>
          </a:prstGeom>
          <a:noFill/>
          <a:ln>
            <a:noFill/>
          </a:ln>
        </p:spPr>
      </p:pic>
      <p:sp>
        <p:nvSpPr>
          <p:cNvPr id="675" name="Shape 675"/>
          <p:cNvSpPr txBox="1"/>
          <p:nvPr/>
        </p:nvSpPr>
        <p:spPr>
          <a:xfrm>
            <a:off x="5003428" y="1228774"/>
            <a:ext cx="3766499" cy="403187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Rockwell"/>
              <a:buNone/>
            </a:pPr>
            <a:r>
              <a:rPr lang="en-US" sz="3200" b="0" i="0" u="none" strike="noStrike" cap="none">
                <a:solidFill>
                  <a:srgbClr val="000000"/>
                </a:solidFill>
                <a:latin typeface="Rockwell"/>
                <a:ea typeface="Rockwell"/>
                <a:cs typeface="Rockwell"/>
                <a:sym typeface="Rockwell"/>
              </a:rPr>
              <a:t>“We must teach students how to think in questions, how to manage ignorance.” </a:t>
            </a:r>
          </a:p>
          <a:p>
            <a:pPr marL="0" marR="0" lvl="0" indent="0" algn="ctr" rtl="0">
              <a:lnSpc>
                <a:spcPct val="100000"/>
              </a:lnSpc>
              <a:spcBef>
                <a:spcPts val="0"/>
              </a:spcBef>
              <a:spcAft>
                <a:spcPts val="0"/>
              </a:spcAft>
              <a:buClr>
                <a:schemeClr val="dk1"/>
              </a:buClr>
              <a:buFont typeface="Rockwell"/>
              <a:buNone/>
            </a:pPr>
            <a:endParaRPr sz="18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Clr>
                <a:schemeClr val="dk1"/>
              </a:buClr>
              <a:buSzPct val="25000"/>
              <a:buFont typeface="Rockwell"/>
              <a:buNone/>
            </a:pPr>
            <a:r>
              <a:rPr lang="en-US" sz="2000">
                <a:solidFill>
                  <a:schemeClr val="dk1"/>
                </a:solidFill>
                <a:latin typeface="Rockwell"/>
                <a:ea typeface="Rockwell"/>
                <a:cs typeface="Rockwell"/>
                <a:sym typeface="Rockwell"/>
              </a:rPr>
              <a:t>-</a:t>
            </a:r>
            <a:r>
              <a:rPr lang="en-US" sz="2000" b="1">
                <a:solidFill>
                  <a:schemeClr val="dk1"/>
                </a:solidFill>
                <a:latin typeface="Rockwell"/>
                <a:ea typeface="Rockwell"/>
                <a:cs typeface="Rockwell"/>
                <a:sym typeface="Rockwell"/>
              </a:rPr>
              <a:t>Stuart Firestein</a:t>
            </a:r>
            <a:r>
              <a:rPr lang="en-US" sz="2000">
                <a:solidFill>
                  <a:schemeClr val="dk1"/>
                </a:solidFill>
                <a:latin typeface="Rockwell"/>
                <a:ea typeface="Rockwell"/>
                <a:cs typeface="Rockwell"/>
                <a:sym typeface="Rockwell"/>
              </a:rPr>
              <a:t>, Chairman of the Department of Biology at Columbia University</a:t>
            </a:r>
          </a:p>
          <a:p>
            <a:pPr lvl="0" algn="ctr" rtl="0">
              <a:spcBef>
                <a:spcPts val="0"/>
              </a:spcBef>
              <a:buClr>
                <a:schemeClr val="dk1"/>
              </a:buClr>
              <a:buFont typeface="Rockwell"/>
              <a:buNone/>
            </a:pPr>
            <a:endParaRPr sz="18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chemeClr val="dk1"/>
              </a:buClr>
              <a:buFont typeface="Rockwell"/>
              <a:buNone/>
            </a:pPr>
            <a:endParaRPr sz="2000" b="1">
              <a:solidFill>
                <a:schemeClr val="dk1"/>
              </a:solidFill>
              <a:latin typeface="Rockwell"/>
              <a:ea typeface="Rockwell"/>
              <a:cs typeface="Rockwell"/>
              <a:sym typeface="Rockwell"/>
            </a:endParaRPr>
          </a:p>
        </p:txBody>
      </p:sp>
    </p:spTree>
  </p:cSld>
  <p:clrMapOvr>
    <a:masterClrMapping/>
  </p:clrMapOvr>
</p:sld>
</file>

<file path=ppt/theme/theme1.xml><?xml version="1.0" encoding="utf-8"?>
<a:theme xmlns:a="http://schemas.openxmlformats.org/drawingml/2006/main" name="Advantage">
  <a:themeElements>
    <a:clrScheme name="Elemental">
      <a:dk1>
        <a:srgbClr val="000000"/>
      </a:dk1>
      <a:lt1>
        <a:srgbClr val="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dvantage">
  <a:themeElements>
    <a:clrScheme name="Elemental">
      <a:dk1>
        <a:srgbClr val="000000"/>
      </a:dk1>
      <a:lt1>
        <a:srgbClr val="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dvantage">
  <a:themeElements>
    <a:clrScheme name="Elemental">
      <a:dk1>
        <a:srgbClr val="000000"/>
      </a:dk1>
      <a:lt1>
        <a:srgbClr val="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7455</TotalTime>
  <Words>1797</Words>
  <Application>Microsoft Office PowerPoint</Application>
  <PresentationFormat>On-screen Show (4:3)</PresentationFormat>
  <Paragraphs>425</Paragraphs>
  <Slides>79</Slides>
  <Notes>79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79</vt:i4>
      </vt:variant>
    </vt:vector>
  </HeadingPairs>
  <TitlesOfParts>
    <vt:vector size="93" baseType="lpstr">
      <vt:lpstr>Wingdings</vt:lpstr>
      <vt:lpstr>Merriweather Sans</vt:lpstr>
      <vt:lpstr>Times New Roman</vt:lpstr>
      <vt:lpstr>Meiryo</vt:lpstr>
      <vt:lpstr>Rockwell</vt:lpstr>
      <vt:lpstr>Gill Sans</vt:lpstr>
      <vt:lpstr>Arial</vt:lpstr>
      <vt:lpstr>Noto Sans Symbols</vt:lpstr>
      <vt:lpstr>Calibri</vt:lpstr>
      <vt:lpstr>Advantage</vt:lpstr>
      <vt:lpstr>1_Advantage</vt:lpstr>
      <vt:lpstr>2_Advantage</vt:lpstr>
      <vt:lpstr>Custom Theme</vt:lpstr>
      <vt:lpstr>3_Advantage</vt:lpstr>
      <vt:lpstr>  ダン・ロススタイン  The Right Question Institute 共同代表  たった一つを変えるだけ: クラスも教師も自立する「質問づくり」共著者  日本語版資料翻訳： 佐藤 賢一/平野 貴美枝/王 戈/大内 朋子 </vt:lpstr>
      <vt:lpstr>概要</vt:lpstr>
      <vt:lpstr>PowerPoint Presentation</vt:lpstr>
      <vt:lpstr>Twitterのアカウントはこちら</vt:lpstr>
      <vt:lpstr>PowerPoint Presentation</vt:lpstr>
      <vt:lpstr>PowerPoint Presentation</vt:lpstr>
      <vt:lpstr>PowerPoint Presentation</vt:lpstr>
      <vt:lpstr>PowerPoint Presentation</vt:lpstr>
      <vt:lpstr>PowerPoint Presentation</vt:lpstr>
      <vt:lpstr> 大学で学ぶべきことについて  大学総長のことば</vt:lpstr>
      <vt:lpstr>しかし…大学で問いの立てかたを学んだと思う学生は、たった27パーセント</vt:lpstr>
      <vt:lpstr>問題は大学よりずっと前から…. </vt:lpstr>
      <vt:lpstr>基本スキル到達度</vt:lpstr>
      <vt:lpstr>基本スキル到達度</vt:lpstr>
      <vt:lpstr> </vt:lpstr>
      <vt:lpstr>We are not alone</vt:lpstr>
      <vt:lpstr>生徒が自分自身で問いを立てることをしっかりと学んだら…？ </vt:lpstr>
      <vt:lpstr>生徒が質問をつくることの重要性は研究で実証されています  </vt:lpstr>
      <vt:lpstr>生徒の振り返り</vt:lpstr>
      <vt:lpstr>   The Question Formulation Technique 　:QFT</vt:lpstr>
      <vt:lpstr>QFT を体験しましょう</vt:lpstr>
      <vt:lpstr>質問をだすときのルール</vt:lpstr>
      <vt:lpstr>質問をだす</vt:lpstr>
      <vt:lpstr>質問の焦点:</vt:lpstr>
      <vt:lpstr>閉じた質問と開いた質問に分類する</vt:lpstr>
      <vt:lpstr>ディスカッション</vt:lpstr>
      <vt:lpstr>ディスカッション</vt:lpstr>
      <vt:lpstr>質問を改善する</vt:lpstr>
      <vt:lpstr>計画をたてる ：質問に優先順位をつける</vt:lpstr>
      <vt:lpstr>計画をたてる：次のステップ</vt:lpstr>
      <vt:lpstr>共有する</vt:lpstr>
      <vt:lpstr>振り返り </vt:lpstr>
      <vt:lpstr>概要</vt:lpstr>
      <vt:lpstr>ブラックボックスの中を覗いてみよう</vt:lpstr>
      <vt:lpstr>PowerPoint Presentation</vt:lpstr>
      <vt:lpstr>QFTを一枚にまとめると…</vt:lpstr>
      <vt:lpstr>好奇心と厳密な論理性</vt:lpstr>
      <vt:lpstr>さまざまな視点で考える</vt:lpstr>
      <vt:lpstr>統合する、 焦点を絞る</vt:lpstr>
      <vt:lpstr>考えることについて考える</vt:lpstr>
      <vt:lpstr>生徒の振り返り</vt:lpstr>
      <vt:lpstr>教室での事例を探る </vt:lpstr>
      <vt:lpstr>教育者はQFTを多くの目的で使用しています。例えば...</vt:lpstr>
      <vt:lpstr>実践事例: 8年生</vt:lpstr>
      <vt:lpstr>質問の焦点:</vt:lpstr>
      <vt:lpstr>QFT の様子</vt:lpstr>
      <vt:lpstr>生徒の質問（抜粋）</vt:lpstr>
      <vt:lpstr>次のステップ</vt:lpstr>
      <vt:lpstr>実践事例: 幼稚園</vt:lpstr>
      <vt:lpstr>質問の焦点</vt:lpstr>
      <vt:lpstr>園児の質問</vt:lpstr>
      <vt:lpstr>実践事例: ４年生</vt:lpstr>
      <vt:lpstr>質問の焦点</vt:lpstr>
      <vt:lpstr>生徒の質問</vt:lpstr>
      <vt:lpstr>次のステップ</vt:lpstr>
      <vt:lpstr>実践事例: 高等学校</vt:lpstr>
      <vt:lpstr>質問の焦点:</vt:lpstr>
      <vt:lpstr>実験計画を立てた後の次のステップ:</vt:lpstr>
      <vt:lpstr>次のステップ:</vt:lpstr>
      <vt:lpstr>生徒の振り返り</vt:lpstr>
      <vt:lpstr>実践事例: 大学 </vt:lpstr>
      <vt:lpstr>質問の焦点:</vt:lpstr>
      <vt:lpstr>次のステップ: </vt:lpstr>
      <vt:lpstr>実践事例:  大学</vt:lpstr>
      <vt:lpstr>質問の焦点 </vt:lpstr>
      <vt:lpstr>次のステップ:</vt:lpstr>
      <vt:lpstr>実践事例:  大学</vt:lpstr>
      <vt:lpstr>PowerPoint Presentation</vt:lpstr>
      <vt:lpstr>次のステップ:</vt:lpstr>
      <vt:lpstr>学生の振り返り: 大学</vt:lpstr>
      <vt:lpstr>教員の振り返り: 大学</vt:lpstr>
      <vt:lpstr>QFTは教室を越えて</vt:lpstr>
      <vt:lpstr>QFTは教室を越えて</vt:lpstr>
      <vt:lpstr>終わりに: 普遍性</vt:lpstr>
      <vt:lpstr>PowerPoint Presentation</vt:lpstr>
      <vt:lpstr>オッカムのかみそり</vt:lpstr>
      <vt:lpstr>オッカムのかみそり</vt:lpstr>
      <vt:lpstr>問いをたてるためのスキル</vt:lpstr>
      <vt:lpstr>デモクラシー/民主主義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ダン・ロススタイン  The Right Question Institute 共同代表  たった一つを変えるだけ: クラスも教師も自立する「質問づくり」共著者  日本語版資料翻訳：平野 貴美枝/王 戈/佐藤 賢一/大内 朋子</dc:title>
  <dc:creator>Kei Ouchi</dc:creator>
  <cp:lastModifiedBy>Andrew Minigan</cp:lastModifiedBy>
  <cp:revision>37</cp:revision>
  <dcterms:modified xsi:type="dcterms:W3CDTF">2017-05-11T15:41:37Z</dcterms:modified>
</cp:coreProperties>
</file>